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7" r:id="rId2"/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pitea.infocaption.com/1472.guide?pageNumber=12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pitea.infocaption.com/1472.guide?pageNumber=12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9FE84C-509C-4D60-A344-891D2906BB3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C6DF382-B31A-4BBB-87E6-40F16BD50B18}">
      <dgm:prSet/>
      <dgm:spPr/>
      <dgm:t>
        <a:bodyPr/>
        <a:lstStyle/>
        <a:p>
          <a:r>
            <a:rPr lang="en-US" baseline="0">
              <a:hlinkClick xmlns:r="http://schemas.openxmlformats.org/officeDocument/2006/relationships" r:id="rId1"/>
            </a:rPr>
            <a:t>Metodboken (infocaption.com)</a:t>
          </a:r>
          <a:br>
            <a:rPr lang="en-US" baseline="0"/>
          </a:br>
          <a:endParaRPr lang="en-US"/>
        </a:p>
      </dgm:t>
    </dgm:pt>
    <dgm:pt modelId="{90E01A03-982D-4BFD-8140-59B23B01919C}" type="parTrans" cxnId="{B0398874-4D3E-467F-91B3-EC6C23545D7E}">
      <dgm:prSet/>
      <dgm:spPr/>
      <dgm:t>
        <a:bodyPr/>
        <a:lstStyle/>
        <a:p>
          <a:endParaRPr lang="en-US"/>
        </a:p>
      </dgm:t>
    </dgm:pt>
    <dgm:pt modelId="{467DBCD6-9B88-446A-9845-13C461A8D029}" type="sibTrans" cxnId="{B0398874-4D3E-467F-91B3-EC6C23545D7E}">
      <dgm:prSet/>
      <dgm:spPr/>
      <dgm:t>
        <a:bodyPr/>
        <a:lstStyle/>
        <a:p>
          <a:endParaRPr lang="en-US"/>
        </a:p>
      </dgm:t>
    </dgm:pt>
    <dgm:pt modelId="{82CCB04A-82BF-469F-8DDD-320D978BB3BB}">
      <dgm:prSet/>
      <dgm:spPr/>
      <dgm:t>
        <a:bodyPr/>
        <a:lstStyle/>
        <a:p>
          <a:r>
            <a:rPr lang="en-US" baseline="0"/>
            <a:t>Visa dokumenten som HL skriver ut</a:t>
          </a:r>
          <a:endParaRPr lang="en-US"/>
        </a:p>
      </dgm:t>
    </dgm:pt>
    <dgm:pt modelId="{DF545495-22B8-4C10-A95E-E116C4F6A922}" type="parTrans" cxnId="{9152C736-8B61-4A5A-A1BB-F32315E0D4F3}">
      <dgm:prSet/>
      <dgm:spPr/>
      <dgm:t>
        <a:bodyPr/>
        <a:lstStyle/>
        <a:p>
          <a:endParaRPr lang="en-US"/>
        </a:p>
      </dgm:t>
    </dgm:pt>
    <dgm:pt modelId="{723F1A8D-ED52-4EA1-A44C-E009AF46802B}" type="sibTrans" cxnId="{9152C736-8B61-4A5A-A1BB-F32315E0D4F3}">
      <dgm:prSet/>
      <dgm:spPr/>
      <dgm:t>
        <a:bodyPr/>
        <a:lstStyle/>
        <a:p>
          <a:endParaRPr lang="en-US"/>
        </a:p>
      </dgm:t>
    </dgm:pt>
    <dgm:pt modelId="{8C26D035-5307-43BC-B2A8-2BDEDFF2C3D1}" type="pres">
      <dgm:prSet presAssocID="{169FE84C-509C-4D60-A344-891D2906BB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FD54D6-1D99-4D8F-BE29-9243B98B588D}" type="pres">
      <dgm:prSet presAssocID="{BC6DF382-B31A-4BBB-87E6-40F16BD50B18}" presName="hierRoot1" presStyleCnt="0"/>
      <dgm:spPr/>
    </dgm:pt>
    <dgm:pt modelId="{82EF7FF7-531B-45C5-91CD-CA9F415C81EF}" type="pres">
      <dgm:prSet presAssocID="{BC6DF382-B31A-4BBB-87E6-40F16BD50B18}" presName="composite" presStyleCnt="0"/>
      <dgm:spPr/>
    </dgm:pt>
    <dgm:pt modelId="{F875A3DB-5658-4E97-9618-D2F2B5A3B2DA}" type="pres">
      <dgm:prSet presAssocID="{BC6DF382-B31A-4BBB-87E6-40F16BD50B18}" presName="background" presStyleLbl="node0" presStyleIdx="0" presStyleCnt="2"/>
      <dgm:spPr/>
    </dgm:pt>
    <dgm:pt modelId="{6F3FC6AE-4398-419B-AA32-662BFA6C3639}" type="pres">
      <dgm:prSet presAssocID="{BC6DF382-B31A-4BBB-87E6-40F16BD50B18}" presName="text" presStyleLbl="fgAcc0" presStyleIdx="0" presStyleCnt="2">
        <dgm:presLayoutVars>
          <dgm:chPref val="3"/>
        </dgm:presLayoutVars>
      </dgm:prSet>
      <dgm:spPr/>
    </dgm:pt>
    <dgm:pt modelId="{77AEDFEB-74C2-480D-909B-FC69C2F3412A}" type="pres">
      <dgm:prSet presAssocID="{BC6DF382-B31A-4BBB-87E6-40F16BD50B18}" presName="hierChild2" presStyleCnt="0"/>
      <dgm:spPr/>
    </dgm:pt>
    <dgm:pt modelId="{0DBDCD6F-BBE0-4B02-939D-81F5D26E2266}" type="pres">
      <dgm:prSet presAssocID="{82CCB04A-82BF-469F-8DDD-320D978BB3BB}" presName="hierRoot1" presStyleCnt="0"/>
      <dgm:spPr/>
    </dgm:pt>
    <dgm:pt modelId="{D1D78C95-F92C-4FC0-B5DB-B6976FA25716}" type="pres">
      <dgm:prSet presAssocID="{82CCB04A-82BF-469F-8DDD-320D978BB3BB}" presName="composite" presStyleCnt="0"/>
      <dgm:spPr/>
    </dgm:pt>
    <dgm:pt modelId="{8FEFDB64-C2DE-454F-B12F-02F93D005106}" type="pres">
      <dgm:prSet presAssocID="{82CCB04A-82BF-469F-8DDD-320D978BB3BB}" presName="background" presStyleLbl="node0" presStyleIdx="1" presStyleCnt="2"/>
      <dgm:spPr/>
    </dgm:pt>
    <dgm:pt modelId="{7F9A573E-EEA9-4D30-A1FA-41E88ED9B766}" type="pres">
      <dgm:prSet presAssocID="{82CCB04A-82BF-469F-8DDD-320D978BB3BB}" presName="text" presStyleLbl="fgAcc0" presStyleIdx="1" presStyleCnt="2">
        <dgm:presLayoutVars>
          <dgm:chPref val="3"/>
        </dgm:presLayoutVars>
      </dgm:prSet>
      <dgm:spPr/>
    </dgm:pt>
    <dgm:pt modelId="{98D45050-FCB3-4D3E-8E80-BD583FC531BB}" type="pres">
      <dgm:prSet presAssocID="{82CCB04A-82BF-469F-8DDD-320D978BB3BB}" presName="hierChild2" presStyleCnt="0"/>
      <dgm:spPr/>
    </dgm:pt>
  </dgm:ptLst>
  <dgm:cxnLst>
    <dgm:cxn modelId="{9152C736-8B61-4A5A-A1BB-F32315E0D4F3}" srcId="{169FE84C-509C-4D60-A344-891D2906BB31}" destId="{82CCB04A-82BF-469F-8DDD-320D978BB3BB}" srcOrd="1" destOrd="0" parTransId="{DF545495-22B8-4C10-A95E-E116C4F6A922}" sibTransId="{723F1A8D-ED52-4EA1-A44C-E009AF46802B}"/>
    <dgm:cxn modelId="{47C4FE43-467F-4DE3-BE1F-F1202B700974}" type="presOf" srcId="{BC6DF382-B31A-4BBB-87E6-40F16BD50B18}" destId="{6F3FC6AE-4398-419B-AA32-662BFA6C3639}" srcOrd="0" destOrd="0" presId="urn:microsoft.com/office/officeart/2005/8/layout/hierarchy1"/>
    <dgm:cxn modelId="{CC50E766-EB70-49BA-AF02-52F2F4337FF6}" type="presOf" srcId="{169FE84C-509C-4D60-A344-891D2906BB31}" destId="{8C26D035-5307-43BC-B2A8-2BDEDFF2C3D1}" srcOrd="0" destOrd="0" presId="urn:microsoft.com/office/officeart/2005/8/layout/hierarchy1"/>
    <dgm:cxn modelId="{B0398874-4D3E-467F-91B3-EC6C23545D7E}" srcId="{169FE84C-509C-4D60-A344-891D2906BB31}" destId="{BC6DF382-B31A-4BBB-87E6-40F16BD50B18}" srcOrd="0" destOrd="0" parTransId="{90E01A03-982D-4BFD-8140-59B23B01919C}" sibTransId="{467DBCD6-9B88-446A-9845-13C461A8D029}"/>
    <dgm:cxn modelId="{2DE672E6-34CD-4D60-92D2-1C90B6FA1ECD}" type="presOf" srcId="{82CCB04A-82BF-469F-8DDD-320D978BB3BB}" destId="{7F9A573E-EEA9-4D30-A1FA-41E88ED9B766}" srcOrd="0" destOrd="0" presId="urn:microsoft.com/office/officeart/2005/8/layout/hierarchy1"/>
    <dgm:cxn modelId="{9D708C98-B460-436D-8A8C-7BFD41E811F2}" type="presParOf" srcId="{8C26D035-5307-43BC-B2A8-2BDEDFF2C3D1}" destId="{D1FD54D6-1D99-4D8F-BE29-9243B98B588D}" srcOrd="0" destOrd="0" presId="urn:microsoft.com/office/officeart/2005/8/layout/hierarchy1"/>
    <dgm:cxn modelId="{BE2436A2-149C-4EB4-B2F1-51B36FD87DE9}" type="presParOf" srcId="{D1FD54D6-1D99-4D8F-BE29-9243B98B588D}" destId="{82EF7FF7-531B-45C5-91CD-CA9F415C81EF}" srcOrd="0" destOrd="0" presId="urn:microsoft.com/office/officeart/2005/8/layout/hierarchy1"/>
    <dgm:cxn modelId="{34DAD075-1225-46A1-BC04-C5A560711F4B}" type="presParOf" srcId="{82EF7FF7-531B-45C5-91CD-CA9F415C81EF}" destId="{F875A3DB-5658-4E97-9618-D2F2B5A3B2DA}" srcOrd="0" destOrd="0" presId="urn:microsoft.com/office/officeart/2005/8/layout/hierarchy1"/>
    <dgm:cxn modelId="{15635F4F-2F09-494F-8E2E-6D4740268E1B}" type="presParOf" srcId="{82EF7FF7-531B-45C5-91CD-CA9F415C81EF}" destId="{6F3FC6AE-4398-419B-AA32-662BFA6C3639}" srcOrd="1" destOrd="0" presId="urn:microsoft.com/office/officeart/2005/8/layout/hierarchy1"/>
    <dgm:cxn modelId="{8176FB83-DAE4-4FA0-87EF-CEDA8B2CB874}" type="presParOf" srcId="{D1FD54D6-1D99-4D8F-BE29-9243B98B588D}" destId="{77AEDFEB-74C2-480D-909B-FC69C2F3412A}" srcOrd="1" destOrd="0" presId="urn:microsoft.com/office/officeart/2005/8/layout/hierarchy1"/>
    <dgm:cxn modelId="{34069DAF-B599-403C-8F64-89BE0B704491}" type="presParOf" srcId="{8C26D035-5307-43BC-B2A8-2BDEDFF2C3D1}" destId="{0DBDCD6F-BBE0-4B02-939D-81F5D26E2266}" srcOrd="1" destOrd="0" presId="urn:microsoft.com/office/officeart/2005/8/layout/hierarchy1"/>
    <dgm:cxn modelId="{C85A180A-0456-420A-8DF3-9F973AC602A6}" type="presParOf" srcId="{0DBDCD6F-BBE0-4B02-939D-81F5D26E2266}" destId="{D1D78C95-F92C-4FC0-B5DB-B6976FA25716}" srcOrd="0" destOrd="0" presId="urn:microsoft.com/office/officeart/2005/8/layout/hierarchy1"/>
    <dgm:cxn modelId="{189A8DA4-0BC8-49A8-A2ED-14C31227D438}" type="presParOf" srcId="{D1D78C95-F92C-4FC0-B5DB-B6976FA25716}" destId="{8FEFDB64-C2DE-454F-B12F-02F93D005106}" srcOrd="0" destOrd="0" presId="urn:microsoft.com/office/officeart/2005/8/layout/hierarchy1"/>
    <dgm:cxn modelId="{177B7BC5-529E-4CCD-8B7C-3B1F21F5C2FD}" type="presParOf" srcId="{D1D78C95-F92C-4FC0-B5DB-B6976FA25716}" destId="{7F9A573E-EEA9-4D30-A1FA-41E88ED9B766}" srcOrd="1" destOrd="0" presId="urn:microsoft.com/office/officeart/2005/8/layout/hierarchy1"/>
    <dgm:cxn modelId="{79512BA3-1045-4FEC-9330-BA5496990723}" type="presParOf" srcId="{0DBDCD6F-BBE0-4B02-939D-81F5D26E2266}" destId="{98D45050-FCB3-4D3E-8E80-BD583FC531B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5A3DB-5658-4E97-9618-D2F2B5A3B2DA}">
      <dsp:nvSpPr>
        <dsp:cNvPr id="0" name=""/>
        <dsp:cNvSpPr/>
      </dsp:nvSpPr>
      <dsp:spPr>
        <a:xfrm>
          <a:off x="693" y="1151793"/>
          <a:ext cx="2435244" cy="1546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3FC6AE-4398-419B-AA32-662BFA6C3639}">
      <dsp:nvSpPr>
        <dsp:cNvPr id="0" name=""/>
        <dsp:cNvSpPr/>
      </dsp:nvSpPr>
      <dsp:spPr>
        <a:xfrm>
          <a:off x="271276" y="1408847"/>
          <a:ext cx="2435244" cy="1546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>
              <a:hlinkClick xmlns:r="http://schemas.openxmlformats.org/officeDocument/2006/relationships" r:id="rId1"/>
            </a:rPr>
            <a:t>Metodboken (infocaption.com)</a:t>
          </a:r>
          <a:br>
            <a:rPr lang="en-US" sz="2400" kern="1200" baseline="0"/>
          </a:br>
          <a:endParaRPr lang="en-US" sz="2400" kern="1200"/>
        </a:p>
      </dsp:txBody>
      <dsp:txXfrm>
        <a:off x="316568" y="1454139"/>
        <a:ext cx="2344660" cy="1455796"/>
      </dsp:txXfrm>
    </dsp:sp>
    <dsp:sp modelId="{8FEFDB64-C2DE-454F-B12F-02F93D005106}">
      <dsp:nvSpPr>
        <dsp:cNvPr id="0" name=""/>
        <dsp:cNvSpPr/>
      </dsp:nvSpPr>
      <dsp:spPr>
        <a:xfrm>
          <a:off x="2977103" y="1151793"/>
          <a:ext cx="2435244" cy="1546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9A573E-EEA9-4D30-A1FA-41E88ED9B766}">
      <dsp:nvSpPr>
        <dsp:cNvPr id="0" name=""/>
        <dsp:cNvSpPr/>
      </dsp:nvSpPr>
      <dsp:spPr>
        <a:xfrm>
          <a:off x="3247686" y="1408847"/>
          <a:ext cx="2435244" cy="1546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/>
            <a:t>Visa dokumenten som HL skriver ut</a:t>
          </a:r>
          <a:endParaRPr lang="en-US" sz="2400" kern="1200"/>
        </a:p>
      </dsp:txBody>
      <dsp:txXfrm>
        <a:off x="3292978" y="1454139"/>
        <a:ext cx="2344660" cy="1455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28T09:32:57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August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2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August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859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August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1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August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8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August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7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August 28,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5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August 28,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64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August 28,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07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August 28,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0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August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August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2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August 28,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125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6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pic>
        <p:nvPicPr>
          <p:cNvPr id="5" name="Content Placeholder 4" descr="Stor grupp med fallskärmshoppare i luften">
            <a:extLst>
              <a:ext uri="{FF2B5EF4-FFF2-40B4-BE49-F238E27FC236}">
                <a16:creationId xmlns:a16="http://schemas.microsoft.com/office/drawing/2014/main" id="{2F3E47A3-C7B4-513F-8DAC-DE1B8A59C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t="11697" b="3717"/>
          <a:stretch/>
        </p:blipFill>
        <p:spPr>
          <a:xfrm>
            <a:off x="-2" y="10"/>
            <a:ext cx="12191999" cy="6857989"/>
          </a:xfrm>
          <a:prstGeom prst="rect">
            <a:avLst/>
          </a:prstGeom>
        </p:spPr>
      </p:pic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F6EE1C8D-9233-4EBC-9B68-862FDCA26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906504"/>
            <a:ext cx="12192002" cy="1951997"/>
          </a:xfrm>
          <a:custGeom>
            <a:avLst/>
            <a:gdLst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285754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25839 w 12192002"/>
              <a:gd name="connsiteY95" fmla="*/ 111020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25839 w 12192002"/>
              <a:gd name="connsiteY95" fmla="*/ 111020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74735 w 12192002"/>
              <a:gd name="connsiteY94" fmla="*/ 1132363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12382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</a:cxnLst>
            <a:rect l="l" t="t" r="r" b="b"/>
            <a:pathLst>
              <a:path w="12192002" h="2122526">
                <a:moveTo>
                  <a:pt x="5626960" y="0"/>
                </a:moveTo>
                <a:lnTo>
                  <a:pt x="5758918" y="1023"/>
                </a:lnTo>
                <a:lnTo>
                  <a:pt x="5957375" y="16715"/>
                </a:lnTo>
                <a:cubicBezTo>
                  <a:pt x="5970127" y="20033"/>
                  <a:pt x="5998679" y="20946"/>
                  <a:pt x="6010090" y="20359"/>
                </a:cubicBezTo>
                <a:lnTo>
                  <a:pt x="6041282" y="15266"/>
                </a:lnTo>
                <a:lnTo>
                  <a:pt x="6048637" y="6917"/>
                </a:lnTo>
                <a:lnTo>
                  <a:pt x="6068529" y="7600"/>
                </a:lnTo>
                <a:lnTo>
                  <a:pt x="6073847" y="6063"/>
                </a:lnTo>
                <a:cubicBezTo>
                  <a:pt x="6090539" y="9219"/>
                  <a:pt x="6128055" y="22767"/>
                  <a:pt x="6168673" y="26525"/>
                </a:cubicBezTo>
                <a:cubicBezTo>
                  <a:pt x="6209291" y="30283"/>
                  <a:pt x="6297550" y="13090"/>
                  <a:pt x="6317559" y="28612"/>
                </a:cubicBezTo>
                <a:cubicBezTo>
                  <a:pt x="6409695" y="55045"/>
                  <a:pt x="6472153" y="31322"/>
                  <a:pt x="6549454" y="75412"/>
                </a:cubicBezTo>
                <a:cubicBezTo>
                  <a:pt x="6628105" y="80632"/>
                  <a:pt x="6649105" y="94733"/>
                  <a:pt x="6708221" y="104188"/>
                </a:cubicBezTo>
                <a:cubicBezTo>
                  <a:pt x="6787988" y="118277"/>
                  <a:pt x="6871921" y="137351"/>
                  <a:pt x="6904145" y="132143"/>
                </a:cubicBezTo>
                <a:cubicBezTo>
                  <a:pt x="6943644" y="126545"/>
                  <a:pt x="6937527" y="150711"/>
                  <a:pt x="7018495" y="161649"/>
                </a:cubicBezTo>
                <a:cubicBezTo>
                  <a:pt x="7050188" y="159320"/>
                  <a:pt x="7061147" y="160297"/>
                  <a:pt x="7096987" y="161275"/>
                </a:cubicBezTo>
                <a:lnTo>
                  <a:pt x="7170807" y="173503"/>
                </a:lnTo>
                <a:cubicBezTo>
                  <a:pt x="7184505" y="172489"/>
                  <a:pt x="7192111" y="174628"/>
                  <a:pt x="7197003" y="178151"/>
                </a:cubicBezTo>
                <a:lnTo>
                  <a:pt x="7201101" y="183509"/>
                </a:lnTo>
                <a:lnTo>
                  <a:pt x="7218559" y="188059"/>
                </a:lnTo>
                <a:lnTo>
                  <a:pt x="7310852" y="213308"/>
                </a:lnTo>
                <a:lnTo>
                  <a:pt x="7312179" y="211866"/>
                </a:lnTo>
                <a:cubicBezTo>
                  <a:pt x="7333989" y="206326"/>
                  <a:pt x="7374788" y="205221"/>
                  <a:pt x="7405390" y="202271"/>
                </a:cubicBezTo>
                <a:cubicBezTo>
                  <a:pt x="7422527" y="207464"/>
                  <a:pt x="7476985" y="190048"/>
                  <a:pt x="7495794" y="194166"/>
                </a:cubicBezTo>
                <a:lnTo>
                  <a:pt x="7507039" y="196118"/>
                </a:lnTo>
                <a:lnTo>
                  <a:pt x="7507411" y="195791"/>
                </a:lnTo>
                <a:cubicBezTo>
                  <a:pt x="7510172" y="195437"/>
                  <a:pt x="7513992" y="195787"/>
                  <a:pt x="7519570" y="197126"/>
                </a:cubicBezTo>
                <a:lnTo>
                  <a:pt x="7527542" y="199679"/>
                </a:lnTo>
                <a:lnTo>
                  <a:pt x="7614346" y="205507"/>
                </a:lnTo>
                <a:lnTo>
                  <a:pt x="7718744" y="202036"/>
                </a:lnTo>
                <a:cubicBezTo>
                  <a:pt x="7780965" y="210608"/>
                  <a:pt x="7835119" y="212839"/>
                  <a:pt x="7905407" y="227751"/>
                </a:cubicBezTo>
                <a:cubicBezTo>
                  <a:pt x="7967070" y="225346"/>
                  <a:pt x="8025467" y="246582"/>
                  <a:pt x="8090271" y="269724"/>
                </a:cubicBezTo>
                <a:cubicBezTo>
                  <a:pt x="8147130" y="284670"/>
                  <a:pt x="8181827" y="318792"/>
                  <a:pt x="8245834" y="315885"/>
                </a:cubicBezTo>
                <a:cubicBezTo>
                  <a:pt x="8246647" y="320745"/>
                  <a:pt x="8248859" y="325027"/>
                  <a:pt x="8252033" y="328877"/>
                </a:cubicBezTo>
                <a:lnTo>
                  <a:pt x="8263376" y="338720"/>
                </a:lnTo>
                <a:lnTo>
                  <a:pt x="8266075" y="338490"/>
                </a:lnTo>
                <a:cubicBezTo>
                  <a:pt x="8276151" y="339772"/>
                  <a:pt x="8280845" y="342420"/>
                  <a:pt x="8283149" y="345665"/>
                </a:cubicBezTo>
                <a:lnTo>
                  <a:pt x="8284276" y="350108"/>
                </a:lnTo>
                <a:lnTo>
                  <a:pt x="8295173" y="355931"/>
                </a:lnTo>
                <a:lnTo>
                  <a:pt x="8314432" y="369826"/>
                </a:lnTo>
                <a:lnTo>
                  <a:pt x="8320104" y="370152"/>
                </a:lnTo>
                <a:lnTo>
                  <a:pt x="8352372" y="387570"/>
                </a:lnTo>
                <a:lnTo>
                  <a:pt x="8353799" y="386730"/>
                </a:lnTo>
                <a:cubicBezTo>
                  <a:pt x="8357733" y="385247"/>
                  <a:pt x="8362024" y="384899"/>
                  <a:pt x="8367182" y="386924"/>
                </a:cubicBezTo>
                <a:lnTo>
                  <a:pt x="8490249" y="400966"/>
                </a:lnTo>
                <a:lnTo>
                  <a:pt x="8497594" y="404016"/>
                </a:lnTo>
                <a:lnTo>
                  <a:pt x="8497968" y="403837"/>
                </a:lnTo>
                <a:cubicBezTo>
                  <a:pt x="8500048" y="403987"/>
                  <a:pt x="8502649" y="404798"/>
                  <a:pt x="8506167" y="406575"/>
                </a:cubicBezTo>
                <a:lnTo>
                  <a:pt x="8510983" y="409576"/>
                </a:lnTo>
                <a:lnTo>
                  <a:pt x="8525230" y="415491"/>
                </a:lnTo>
                <a:lnTo>
                  <a:pt x="8596071" y="400649"/>
                </a:lnTo>
                <a:cubicBezTo>
                  <a:pt x="8639145" y="406126"/>
                  <a:pt x="8671609" y="389686"/>
                  <a:pt x="8707847" y="409221"/>
                </a:cubicBezTo>
                <a:cubicBezTo>
                  <a:pt x="8748197" y="414263"/>
                  <a:pt x="8719822" y="400602"/>
                  <a:pt x="8752444" y="411322"/>
                </a:cubicBezTo>
                <a:cubicBezTo>
                  <a:pt x="8789303" y="414879"/>
                  <a:pt x="8898034" y="429534"/>
                  <a:pt x="8928988" y="430554"/>
                </a:cubicBezTo>
                <a:cubicBezTo>
                  <a:pt x="8955520" y="410467"/>
                  <a:pt x="8954693" y="419415"/>
                  <a:pt x="8963048" y="427366"/>
                </a:cubicBezTo>
                <a:lnTo>
                  <a:pt x="8968011" y="425141"/>
                </a:lnTo>
                <a:lnTo>
                  <a:pt x="8974337" y="424441"/>
                </a:lnTo>
                <a:lnTo>
                  <a:pt x="8990394" y="427667"/>
                </a:lnTo>
                <a:lnTo>
                  <a:pt x="8996232" y="429728"/>
                </a:lnTo>
                <a:cubicBezTo>
                  <a:pt x="9000327" y="430831"/>
                  <a:pt x="9003146" y="431159"/>
                  <a:pt x="9005201" y="430939"/>
                </a:cubicBezTo>
                <a:lnTo>
                  <a:pt x="9005486" y="430699"/>
                </a:lnTo>
                <a:lnTo>
                  <a:pt x="9053453" y="433984"/>
                </a:lnTo>
                <a:cubicBezTo>
                  <a:pt x="9068117" y="420419"/>
                  <a:pt x="9112391" y="454853"/>
                  <a:pt x="9113812" y="425670"/>
                </a:cubicBezTo>
                <a:cubicBezTo>
                  <a:pt x="9130955" y="430499"/>
                  <a:pt x="9138865" y="443788"/>
                  <a:pt x="9137318" y="424304"/>
                </a:cubicBezTo>
                <a:cubicBezTo>
                  <a:pt x="9143084" y="425358"/>
                  <a:pt x="9147048" y="424266"/>
                  <a:pt x="9150210" y="422135"/>
                </a:cubicBezTo>
                <a:lnTo>
                  <a:pt x="9151232" y="421070"/>
                </a:lnTo>
                <a:lnTo>
                  <a:pt x="9189246" y="432272"/>
                </a:lnTo>
                <a:lnTo>
                  <a:pt x="9194810" y="441511"/>
                </a:lnTo>
                <a:lnTo>
                  <a:pt x="9231370" y="451590"/>
                </a:lnTo>
                <a:lnTo>
                  <a:pt x="9343052" y="503495"/>
                </a:lnTo>
                <a:cubicBezTo>
                  <a:pt x="9415432" y="508795"/>
                  <a:pt x="9518955" y="534921"/>
                  <a:pt x="9584507" y="549197"/>
                </a:cubicBezTo>
                <a:cubicBezTo>
                  <a:pt x="9602038" y="561809"/>
                  <a:pt x="9675059" y="570203"/>
                  <a:pt x="9728309" y="560617"/>
                </a:cubicBezTo>
                <a:lnTo>
                  <a:pt x="9847792" y="580824"/>
                </a:lnTo>
                <a:cubicBezTo>
                  <a:pt x="9888744" y="590649"/>
                  <a:pt x="9918983" y="587450"/>
                  <a:pt x="9960019" y="587592"/>
                </a:cubicBezTo>
                <a:cubicBezTo>
                  <a:pt x="9984397" y="592516"/>
                  <a:pt x="9998461" y="593006"/>
                  <a:pt x="10039240" y="603107"/>
                </a:cubicBezTo>
                <a:cubicBezTo>
                  <a:pt x="10046863" y="602184"/>
                  <a:pt x="10074570" y="603512"/>
                  <a:pt x="10082169" y="601443"/>
                </a:cubicBezTo>
                <a:lnTo>
                  <a:pt x="10126500" y="603538"/>
                </a:lnTo>
                <a:lnTo>
                  <a:pt x="10261101" y="615053"/>
                </a:lnTo>
                <a:cubicBezTo>
                  <a:pt x="10274744" y="622448"/>
                  <a:pt x="10323589" y="631514"/>
                  <a:pt x="10336855" y="624804"/>
                </a:cubicBezTo>
                <a:cubicBezTo>
                  <a:pt x="10347867" y="624959"/>
                  <a:pt x="10374830" y="633622"/>
                  <a:pt x="10383868" y="625415"/>
                </a:cubicBezTo>
                <a:cubicBezTo>
                  <a:pt x="10409284" y="632493"/>
                  <a:pt x="10436539" y="633300"/>
                  <a:pt x="10445984" y="629262"/>
                </a:cubicBezTo>
                <a:cubicBezTo>
                  <a:pt x="10473833" y="619395"/>
                  <a:pt x="10495464" y="632839"/>
                  <a:pt x="10519280" y="631320"/>
                </a:cubicBezTo>
                <a:cubicBezTo>
                  <a:pt x="10558606" y="636140"/>
                  <a:pt x="10616449" y="646751"/>
                  <a:pt x="10644619" y="651566"/>
                </a:cubicBezTo>
                <a:cubicBezTo>
                  <a:pt x="10707078" y="667239"/>
                  <a:pt x="10806649" y="700317"/>
                  <a:pt x="10857724" y="712684"/>
                </a:cubicBezTo>
                <a:cubicBezTo>
                  <a:pt x="10915291" y="725495"/>
                  <a:pt x="10885368" y="688933"/>
                  <a:pt x="10951063" y="725767"/>
                </a:cubicBezTo>
                <a:cubicBezTo>
                  <a:pt x="10982008" y="727705"/>
                  <a:pt x="11007787" y="723528"/>
                  <a:pt x="11030956" y="721011"/>
                </a:cubicBezTo>
                <a:cubicBezTo>
                  <a:pt x="11029909" y="706023"/>
                  <a:pt x="11057496" y="724188"/>
                  <a:pt x="11085938" y="723892"/>
                </a:cubicBezTo>
                <a:cubicBezTo>
                  <a:pt x="11102606" y="725362"/>
                  <a:pt x="11125909" y="729502"/>
                  <a:pt x="11143411" y="733141"/>
                </a:cubicBezTo>
                <a:cubicBezTo>
                  <a:pt x="11171652" y="736317"/>
                  <a:pt x="11164089" y="762276"/>
                  <a:pt x="11195087" y="732494"/>
                </a:cubicBezTo>
                <a:cubicBezTo>
                  <a:pt x="11221976" y="745071"/>
                  <a:pt x="11231916" y="754905"/>
                  <a:pt x="11273972" y="753513"/>
                </a:cubicBezTo>
                <a:cubicBezTo>
                  <a:pt x="11288331" y="764337"/>
                  <a:pt x="11354320" y="819231"/>
                  <a:pt x="11369715" y="813181"/>
                </a:cubicBezTo>
                <a:cubicBezTo>
                  <a:pt x="11408024" y="821140"/>
                  <a:pt x="11417570" y="873027"/>
                  <a:pt x="11462695" y="874654"/>
                </a:cubicBezTo>
                <a:cubicBezTo>
                  <a:pt x="11507338" y="891120"/>
                  <a:pt x="11468277" y="926374"/>
                  <a:pt x="11516473" y="928206"/>
                </a:cubicBezTo>
                <a:lnTo>
                  <a:pt x="11585369" y="1004898"/>
                </a:lnTo>
                <a:cubicBezTo>
                  <a:pt x="11627915" y="1047460"/>
                  <a:pt x="11688670" y="1023969"/>
                  <a:pt x="11712382" y="1047864"/>
                </a:cubicBezTo>
                <a:cubicBezTo>
                  <a:pt x="11736094" y="1071759"/>
                  <a:pt x="11860362" y="1135225"/>
                  <a:pt x="11894613" y="1148265"/>
                </a:cubicBezTo>
                <a:cubicBezTo>
                  <a:pt x="11928864" y="1161305"/>
                  <a:pt x="11872782" y="1124390"/>
                  <a:pt x="11917888" y="1126105"/>
                </a:cubicBezTo>
                <a:cubicBezTo>
                  <a:pt x="11967364" y="1138091"/>
                  <a:pt x="11978191" y="1115038"/>
                  <a:pt x="12080164" y="1090885"/>
                </a:cubicBezTo>
                <a:cubicBezTo>
                  <a:pt x="12093592" y="1092452"/>
                  <a:pt x="12126659" y="1037250"/>
                  <a:pt x="12140863" y="1035036"/>
                </a:cubicBezTo>
                <a:lnTo>
                  <a:pt x="12192002" y="1015838"/>
                </a:lnTo>
                <a:lnTo>
                  <a:pt x="12192002" y="1955549"/>
                </a:lnTo>
                <a:lnTo>
                  <a:pt x="12192000" y="1955549"/>
                </a:lnTo>
                <a:lnTo>
                  <a:pt x="12192000" y="2122526"/>
                </a:lnTo>
                <a:lnTo>
                  <a:pt x="0" y="2122526"/>
                </a:lnTo>
                <a:lnTo>
                  <a:pt x="0" y="1348327"/>
                </a:lnTo>
                <a:lnTo>
                  <a:pt x="2" y="1348327"/>
                </a:lnTo>
                <a:lnTo>
                  <a:pt x="2" y="592017"/>
                </a:lnTo>
                <a:lnTo>
                  <a:pt x="15526" y="586548"/>
                </a:lnTo>
                <a:cubicBezTo>
                  <a:pt x="35255" y="585160"/>
                  <a:pt x="72229" y="592802"/>
                  <a:pt x="118381" y="583692"/>
                </a:cubicBezTo>
                <a:lnTo>
                  <a:pt x="292435" y="531887"/>
                </a:lnTo>
                <a:cubicBezTo>
                  <a:pt x="333820" y="524854"/>
                  <a:pt x="366418" y="510849"/>
                  <a:pt x="404015" y="511191"/>
                </a:cubicBezTo>
                <a:cubicBezTo>
                  <a:pt x="415660" y="502454"/>
                  <a:pt x="428065" y="497716"/>
                  <a:pt x="445099" y="505368"/>
                </a:cubicBezTo>
                <a:cubicBezTo>
                  <a:pt x="473049" y="498059"/>
                  <a:pt x="549479" y="473644"/>
                  <a:pt x="571717" y="467338"/>
                </a:cubicBezTo>
                <a:lnTo>
                  <a:pt x="578535" y="467527"/>
                </a:lnTo>
                <a:cubicBezTo>
                  <a:pt x="582714" y="467117"/>
                  <a:pt x="586282" y="465474"/>
                  <a:pt x="596792" y="464875"/>
                </a:cubicBezTo>
                <a:cubicBezTo>
                  <a:pt x="618517" y="457289"/>
                  <a:pt x="688384" y="430106"/>
                  <a:pt x="708875" y="422017"/>
                </a:cubicBezTo>
                <a:cubicBezTo>
                  <a:pt x="714996" y="421315"/>
                  <a:pt x="718074" y="419183"/>
                  <a:pt x="719742" y="416340"/>
                </a:cubicBezTo>
                <a:cubicBezTo>
                  <a:pt x="719843" y="415919"/>
                  <a:pt x="719947" y="415498"/>
                  <a:pt x="720047" y="415078"/>
                </a:cubicBezTo>
                <a:lnTo>
                  <a:pt x="763053" y="414307"/>
                </a:lnTo>
                <a:lnTo>
                  <a:pt x="767901" y="412086"/>
                </a:lnTo>
                <a:lnTo>
                  <a:pt x="797041" y="414293"/>
                </a:lnTo>
                <a:lnTo>
                  <a:pt x="811506" y="413988"/>
                </a:lnTo>
                <a:lnTo>
                  <a:pt x="816809" y="416882"/>
                </a:lnTo>
                <a:cubicBezTo>
                  <a:pt x="821862" y="418352"/>
                  <a:pt x="828232" y="418327"/>
                  <a:pt x="837540" y="414918"/>
                </a:cubicBezTo>
                <a:lnTo>
                  <a:pt x="858269" y="416131"/>
                </a:lnTo>
                <a:cubicBezTo>
                  <a:pt x="864622" y="417683"/>
                  <a:pt x="943264" y="400945"/>
                  <a:pt x="948732" y="404293"/>
                </a:cubicBezTo>
                <a:cubicBezTo>
                  <a:pt x="1007438" y="402718"/>
                  <a:pt x="1078958" y="412604"/>
                  <a:pt x="1149979" y="406698"/>
                </a:cubicBezTo>
                <a:cubicBezTo>
                  <a:pt x="1264076" y="391985"/>
                  <a:pt x="1418281" y="371972"/>
                  <a:pt x="1496110" y="357263"/>
                </a:cubicBezTo>
                <a:cubicBezTo>
                  <a:pt x="1524373" y="323194"/>
                  <a:pt x="1569686" y="343349"/>
                  <a:pt x="1608669" y="331673"/>
                </a:cubicBezTo>
                <a:cubicBezTo>
                  <a:pt x="1628634" y="319376"/>
                  <a:pt x="1652708" y="325981"/>
                  <a:pt x="1675071" y="324776"/>
                </a:cubicBezTo>
                <a:cubicBezTo>
                  <a:pt x="1696661" y="320902"/>
                  <a:pt x="1719608" y="311993"/>
                  <a:pt x="1738204" y="308427"/>
                </a:cubicBezTo>
                <a:lnTo>
                  <a:pt x="1786655" y="303376"/>
                </a:lnTo>
                <a:cubicBezTo>
                  <a:pt x="1814690" y="308462"/>
                  <a:pt x="1843563" y="316239"/>
                  <a:pt x="1873080" y="330998"/>
                </a:cubicBezTo>
                <a:cubicBezTo>
                  <a:pt x="1885328" y="340074"/>
                  <a:pt x="1907076" y="340787"/>
                  <a:pt x="1921650" y="332593"/>
                </a:cubicBezTo>
                <a:cubicBezTo>
                  <a:pt x="1924160" y="331181"/>
                  <a:pt x="1926358" y="329554"/>
                  <a:pt x="1928172" y="327762"/>
                </a:cubicBezTo>
                <a:cubicBezTo>
                  <a:pt x="1964849" y="349443"/>
                  <a:pt x="1978703" y="334060"/>
                  <a:pt x="1997356" y="349707"/>
                </a:cubicBezTo>
                <a:cubicBezTo>
                  <a:pt x="2045552" y="350382"/>
                  <a:pt x="2077539" y="328078"/>
                  <a:pt x="2094665" y="341687"/>
                </a:cubicBezTo>
                <a:cubicBezTo>
                  <a:pt x="2129868" y="337565"/>
                  <a:pt x="2171836" y="328633"/>
                  <a:pt x="2208578" y="324976"/>
                </a:cubicBezTo>
                <a:cubicBezTo>
                  <a:pt x="2233182" y="323400"/>
                  <a:pt x="2276000" y="319205"/>
                  <a:pt x="2315112" y="319743"/>
                </a:cubicBezTo>
                <a:cubicBezTo>
                  <a:pt x="2354027" y="341739"/>
                  <a:pt x="2411581" y="311650"/>
                  <a:pt x="2443255" y="328210"/>
                </a:cubicBezTo>
                <a:lnTo>
                  <a:pt x="2568028" y="342111"/>
                </a:lnTo>
                <a:cubicBezTo>
                  <a:pt x="2608701" y="337537"/>
                  <a:pt x="2582516" y="375805"/>
                  <a:pt x="2646527" y="315870"/>
                </a:cubicBezTo>
                <a:cubicBezTo>
                  <a:pt x="2717602" y="329320"/>
                  <a:pt x="2719299" y="298751"/>
                  <a:pt x="2781569" y="326406"/>
                </a:cubicBezTo>
                <a:lnTo>
                  <a:pt x="3030291" y="348227"/>
                </a:lnTo>
                <a:cubicBezTo>
                  <a:pt x="3072289" y="343635"/>
                  <a:pt x="3082691" y="349641"/>
                  <a:pt x="3142556" y="350870"/>
                </a:cubicBezTo>
                <a:cubicBezTo>
                  <a:pt x="3203390" y="348332"/>
                  <a:pt x="3209724" y="356304"/>
                  <a:pt x="3262356" y="358645"/>
                </a:cubicBezTo>
                <a:cubicBezTo>
                  <a:pt x="3295546" y="360921"/>
                  <a:pt x="3336380" y="362051"/>
                  <a:pt x="3341698" y="364522"/>
                </a:cubicBezTo>
                <a:lnTo>
                  <a:pt x="3344026" y="363547"/>
                </a:lnTo>
                <a:cubicBezTo>
                  <a:pt x="3353997" y="361853"/>
                  <a:pt x="3359859" y="362931"/>
                  <a:pt x="3363888" y="365229"/>
                </a:cubicBezTo>
                <a:lnTo>
                  <a:pt x="3400728" y="382181"/>
                </a:lnTo>
                <a:lnTo>
                  <a:pt x="3473223" y="370133"/>
                </a:lnTo>
                <a:cubicBezTo>
                  <a:pt x="3488625" y="364503"/>
                  <a:pt x="3513943" y="370768"/>
                  <a:pt x="3536135" y="366472"/>
                </a:cubicBezTo>
                <a:cubicBezTo>
                  <a:pt x="3549392" y="369181"/>
                  <a:pt x="3571626" y="354982"/>
                  <a:pt x="3585978" y="356773"/>
                </a:cubicBezTo>
                <a:lnTo>
                  <a:pt x="3594501" y="357463"/>
                </a:lnTo>
                <a:lnTo>
                  <a:pt x="3594736" y="357194"/>
                </a:lnTo>
                <a:cubicBezTo>
                  <a:pt x="3596729" y="356739"/>
                  <a:pt x="3599583" y="356739"/>
                  <a:pt x="3603855" y="357358"/>
                </a:cubicBezTo>
                <a:lnTo>
                  <a:pt x="3610035" y="358720"/>
                </a:lnTo>
                <a:lnTo>
                  <a:pt x="3682513" y="326449"/>
                </a:lnTo>
                <a:cubicBezTo>
                  <a:pt x="3725132" y="319209"/>
                  <a:pt x="3741010" y="317232"/>
                  <a:pt x="3789760" y="302526"/>
                </a:cubicBezTo>
                <a:cubicBezTo>
                  <a:pt x="3829631" y="295662"/>
                  <a:pt x="3861095" y="281792"/>
                  <a:pt x="3897275" y="282288"/>
                </a:cubicBezTo>
                <a:cubicBezTo>
                  <a:pt x="3908538" y="273598"/>
                  <a:pt x="3920509" y="268909"/>
                  <a:pt x="3936846" y="276633"/>
                </a:cubicBezTo>
                <a:cubicBezTo>
                  <a:pt x="3972980" y="267440"/>
                  <a:pt x="3976670" y="252111"/>
                  <a:pt x="4004538" y="259176"/>
                </a:cubicBezTo>
                <a:cubicBezTo>
                  <a:pt x="4016877" y="233368"/>
                  <a:pt x="4021427" y="241744"/>
                  <a:pt x="4033778" y="246608"/>
                </a:cubicBezTo>
                <a:lnTo>
                  <a:pt x="4035363" y="246843"/>
                </a:lnTo>
                <a:lnTo>
                  <a:pt x="4036996" y="243176"/>
                </a:lnTo>
                <a:lnTo>
                  <a:pt x="4042364" y="240742"/>
                </a:lnTo>
                <a:lnTo>
                  <a:pt x="4058954" y="239121"/>
                </a:lnTo>
                <a:lnTo>
                  <a:pt x="4065510" y="239339"/>
                </a:lnTo>
                <a:cubicBezTo>
                  <a:pt x="4069909" y="239180"/>
                  <a:pt x="4072681" y="238679"/>
                  <a:pt x="4074427" y="237895"/>
                </a:cubicBezTo>
                <a:cubicBezTo>
                  <a:pt x="4074466" y="237796"/>
                  <a:pt x="4074507" y="237697"/>
                  <a:pt x="4074546" y="237596"/>
                </a:cubicBezTo>
                <a:lnTo>
                  <a:pt x="4083097" y="236761"/>
                </a:lnTo>
                <a:cubicBezTo>
                  <a:pt x="4099102" y="230874"/>
                  <a:pt x="4124720" y="217294"/>
                  <a:pt x="4142745" y="210228"/>
                </a:cubicBezTo>
                <a:cubicBezTo>
                  <a:pt x="4161277" y="209757"/>
                  <a:pt x="4204215" y="211652"/>
                  <a:pt x="4191248" y="194363"/>
                </a:cubicBezTo>
                <a:cubicBezTo>
                  <a:pt x="4197143" y="193685"/>
                  <a:pt x="4200119" y="191566"/>
                  <a:pt x="4201744" y="188729"/>
                </a:cubicBezTo>
                <a:cubicBezTo>
                  <a:pt x="4201845" y="188309"/>
                  <a:pt x="4201947" y="187890"/>
                  <a:pt x="4202048" y="187470"/>
                </a:cubicBezTo>
                <a:lnTo>
                  <a:pt x="4248116" y="184675"/>
                </a:lnTo>
                <a:lnTo>
                  <a:pt x="4276141" y="186999"/>
                </a:lnTo>
                <a:lnTo>
                  <a:pt x="4290062" y="186753"/>
                </a:lnTo>
                <a:lnTo>
                  <a:pt x="4295143" y="189670"/>
                </a:lnTo>
                <a:cubicBezTo>
                  <a:pt x="4299996" y="191161"/>
                  <a:pt x="4306126" y="191162"/>
                  <a:pt x="4315108" y="187791"/>
                </a:cubicBezTo>
                <a:lnTo>
                  <a:pt x="4316965" y="186450"/>
                </a:lnTo>
                <a:lnTo>
                  <a:pt x="4362875" y="193065"/>
                </a:lnTo>
                <a:cubicBezTo>
                  <a:pt x="4368977" y="194642"/>
                  <a:pt x="4423306" y="188348"/>
                  <a:pt x="4428542" y="191719"/>
                </a:cubicBezTo>
                <a:cubicBezTo>
                  <a:pt x="4462662" y="194921"/>
                  <a:pt x="4457822" y="194180"/>
                  <a:pt x="4515813" y="181068"/>
                </a:cubicBezTo>
                <a:cubicBezTo>
                  <a:pt x="4524746" y="178930"/>
                  <a:pt x="4680151" y="178122"/>
                  <a:pt x="4715526" y="171166"/>
                </a:cubicBezTo>
                <a:cubicBezTo>
                  <a:pt x="4741916" y="171832"/>
                  <a:pt x="4677963" y="180680"/>
                  <a:pt x="4762447" y="162678"/>
                </a:cubicBezTo>
                <a:cubicBezTo>
                  <a:pt x="4784109" y="162698"/>
                  <a:pt x="4806742" y="151552"/>
                  <a:pt x="4840439" y="134910"/>
                </a:cubicBezTo>
                <a:cubicBezTo>
                  <a:pt x="4916356" y="97503"/>
                  <a:pt x="4937025" y="110510"/>
                  <a:pt x="5011513" y="110893"/>
                </a:cubicBezTo>
                <a:cubicBezTo>
                  <a:pt x="5038947" y="76939"/>
                  <a:pt x="5028196" y="106028"/>
                  <a:pt x="5065790" y="94512"/>
                </a:cubicBezTo>
                <a:cubicBezTo>
                  <a:pt x="5064856" y="121900"/>
                  <a:pt x="5108319" y="72464"/>
                  <a:pt x="5121659" y="101083"/>
                </a:cubicBezTo>
                <a:cubicBezTo>
                  <a:pt x="5128079" y="98081"/>
                  <a:pt x="5133876" y="94270"/>
                  <a:pt x="5139595" y="90230"/>
                </a:cubicBezTo>
                <a:lnTo>
                  <a:pt x="5142598" y="88129"/>
                </a:lnTo>
                <a:lnTo>
                  <a:pt x="5156554" y="84729"/>
                </a:lnTo>
                <a:lnTo>
                  <a:pt x="5174660" y="77506"/>
                </a:lnTo>
                <a:lnTo>
                  <a:pt x="5222961" y="74516"/>
                </a:lnTo>
                <a:cubicBezTo>
                  <a:pt x="5230550" y="71886"/>
                  <a:pt x="5251598" y="63576"/>
                  <a:pt x="5261763" y="63392"/>
                </a:cubicBezTo>
                <a:lnTo>
                  <a:pt x="5381667" y="42975"/>
                </a:lnTo>
                <a:cubicBezTo>
                  <a:pt x="5391827" y="39989"/>
                  <a:pt x="5429368" y="35305"/>
                  <a:pt x="5432760" y="25273"/>
                </a:cubicBezTo>
                <a:cubicBezTo>
                  <a:pt x="5439009" y="12982"/>
                  <a:pt x="5478134" y="27048"/>
                  <a:pt x="5470905" y="14020"/>
                </a:cubicBezTo>
                <a:lnTo>
                  <a:pt x="562696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8F92359-2883-4C1D-972D-BF52F3F41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906504"/>
            <a:ext cx="12192000" cy="1951997"/>
          </a:xfrm>
          <a:custGeom>
            <a:avLst/>
            <a:gdLst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285754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70574 w 12192002"/>
              <a:gd name="connsiteY170" fmla="*/ 202276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372883 w 12192002"/>
              <a:gd name="connsiteY181" fmla="*/ 199670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35046 w 12192002"/>
              <a:gd name="connsiteY180" fmla="*/ 189089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87906 w 12192002"/>
              <a:gd name="connsiteY139" fmla="*/ 322233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33790 w 12192002"/>
              <a:gd name="connsiteY95" fmla="*/ 99093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25839 w 12192002"/>
              <a:gd name="connsiteY95" fmla="*/ 111020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25839 w 12192002"/>
              <a:gd name="connsiteY95" fmla="*/ 1110203 h 2122526"/>
              <a:gd name="connsiteX96" fmla="*/ 12084140 w 12192002"/>
              <a:gd name="connsiteY96" fmla="*/ 1007396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34979 w 12192002"/>
              <a:gd name="connsiteY94" fmla="*/ 1013094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984253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684760 w 12192002"/>
              <a:gd name="connsiteY92" fmla="*/ 929360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64181 w 12192002"/>
              <a:gd name="connsiteY91" fmla="*/ 888450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29660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54857 w 12192002"/>
              <a:gd name="connsiteY94" fmla="*/ 111248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74735 w 12192002"/>
              <a:gd name="connsiteY94" fmla="*/ 1132363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25839 w 12192002"/>
              <a:gd name="connsiteY95" fmla="*/ 1110203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44187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  <a:gd name="connsiteX0" fmla="*/ 5626960 w 12192002"/>
              <a:gd name="connsiteY0" fmla="*/ 0 h 2122526"/>
              <a:gd name="connsiteX1" fmla="*/ 5758918 w 12192002"/>
              <a:gd name="connsiteY1" fmla="*/ 1023 h 2122526"/>
              <a:gd name="connsiteX2" fmla="*/ 5957375 w 12192002"/>
              <a:gd name="connsiteY2" fmla="*/ 16715 h 2122526"/>
              <a:gd name="connsiteX3" fmla="*/ 6010090 w 12192002"/>
              <a:gd name="connsiteY3" fmla="*/ 20359 h 2122526"/>
              <a:gd name="connsiteX4" fmla="*/ 6041282 w 12192002"/>
              <a:gd name="connsiteY4" fmla="*/ 15266 h 2122526"/>
              <a:gd name="connsiteX5" fmla="*/ 6048637 w 12192002"/>
              <a:gd name="connsiteY5" fmla="*/ 6917 h 2122526"/>
              <a:gd name="connsiteX6" fmla="*/ 6068529 w 12192002"/>
              <a:gd name="connsiteY6" fmla="*/ 7600 h 2122526"/>
              <a:gd name="connsiteX7" fmla="*/ 6073847 w 12192002"/>
              <a:gd name="connsiteY7" fmla="*/ 6063 h 2122526"/>
              <a:gd name="connsiteX8" fmla="*/ 6168673 w 12192002"/>
              <a:gd name="connsiteY8" fmla="*/ 26525 h 2122526"/>
              <a:gd name="connsiteX9" fmla="*/ 6317559 w 12192002"/>
              <a:gd name="connsiteY9" fmla="*/ 28612 h 2122526"/>
              <a:gd name="connsiteX10" fmla="*/ 6549454 w 12192002"/>
              <a:gd name="connsiteY10" fmla="*/ 75412 h 2122526"/>
              <a:gd name="connsiteX11" fmla="*/ 6708221 w 12192002"/>
              <a:gd name="connsiteY11" fmla="*/ 104188 h 2122526"/>
              <a:gd name="connsiteX12" fmla="*/ 6904145 w 12192002"/>
              <a:gd name="connsiteY12" fmla="*/ 132143 h 2122526"/>
              <a:gd name="connsiteX13" fmla="*/ 7018495 w 12192002"/>
              <a:gd name="connsiteY13" fmla="*/ 161649 h 2122526"/>
              <a:gd name="connsiteX14" fmla="*/ 7096987 w 12192002"/>
              <a:gd name="connsiteY14" fmla="*/ 161275 h 2122526"/>
              <a:gd name="connsiteX15" fmla="*/ 7170807 w 12192002"/>
              <a:gd name="connsiteY15" fmla="*/ 173503 h 2122526"/>
              <a:gd name="connsiteX16" fmla="*/ 7197003 w 12192002"/>
              <a:gd name="connsiteY16" fmla="*/ 178151 h 2122526"/>
              <a:gd name="connsiteX17" fmla="*/ 7201101 w 12192002"/>
              <a:gd name="connsiteY17" fmla="*/ 183509 h 2122526"/>
              <a:gd name="connsiteX18" fmla="*/ 7218559 w 12192002"/>
              <a:gd name="connsiteY18" fmla="*/ 188059 h 2122526"/>
              <a:gd name="connsiteX19" fmla="*/ 7310852 w 12192002"/>
              <a:gd name="connsiteY19" fmla="*/ 213308 h 2122526"/>
              <a:gd name="connsiteX20" fmla="*/ 7312179 w 12192002"/>
              <a:gd name="connsiteY20" fmla="*/ 211866 h 2122526"/>
              <a:gd name="connsiteX21" fmla="*/ 7405390 w 12192002"/>
              <a:gd name="connsiteY21" fmla="*/ 202271 h 2122526"/>
              <a:gd name="connsiteX22" fmla="*/ 7495794 w 12192002"/>
              <a:gd name="connsiteY22" fmla="*/ 194166 h 2122526"/>
              <a:gd name="connsiteX23" fmla="*/ 7507039 w 12192002"/>
              <a:gd name="connsiteY23" fmla="*/ 196118 h 2122526"/>
              <a:gd name="connsiteX24" fmla="*/ 7507411 w 12192002"/>
              <a:gd name="connsiteY24" fmla="*/ 195791 h 2122526"/>
              <a:gd name="connsiteX25" fmla="*/ 7519570 w 12192002"/>
              <a:gd name="connsiteY25" fmla="*/ 197126 h 2122526"/>
              <a:gd name="connsiteX26" fmla="*/ 7527542 w 12192002"/>
              <a:gd name="connsiteY26" fmla="*/ 199679 h 2122526"/>
              <a:gd name="connsiteX27" fmla="*/ 7614346 w 12192002"/>
              <a:gd name="connsiteY27" fmla="*/ 205507 h 2122526"/>
              <a:gd name="connsiteX28" fmla="*/ 7718744 w 12192002"/>
              <a:gd name="connsiteY28" fmla="*/ 202036 h 2122526"/>
              <a:gd name="connsiteX29" fmla="*/ 7905407 w 12192002"/>
              <a:gd name="connsiteY29" fmla="*/ 227751 h 2122526"/>
              <a:gd name="connsiteX30" fmla="*/ 8090271 w 12192002"/>
              <a:gd name="connsiteY30" fmla="*/ 269724 h 2122526"/>
              <a:gd name="connsiteX31" fmla="*/ 8245834 w 12192002"/>
              <a:gd name="connsiteY31" fmla="*/ 315885 h 2122526"/>
              <a:gd name="connsiteX32" fmla="*/ 8252033 w 12192002"/>
              <a:gd name="connsiteY32" fmla="*/ 328877 h 2122526"/>
              <a:gd name="connsiteX33" fmla="*/ 8263376 w 12192002"/>
              <a:gd name="connsiteY33" fmla="*/ 338720 h 2122526"/>
              <a:gd name="connsiteX34" fmla="*/ 8266075 w 12192002"/>
              <a:gd name="connsiteY34" fmla="*/ 338490 h 2122526"/>
              <a:gd name="connsiteX35" fmla="*/ 8283149 w 12192002"/>
              <a:gd name="connsiteY35" fmla="*/ 345665 h 2122526"/>
              <a:gd name="connsiteX36" fmla="*/ 8284276 w 12192002"/>
              <a:gd name="connsiteY36" fmla="*/ 350108 h 2122526"/>
              <a:gd name="connsiteX37" fmla="*/ 8295173 w 12192002"/>
              <a:gd name="connsiteY37" fmla="*/ 355931 h 2122526"/>
              <a:gd name="connsiteX38" fmla="*/ 8314432 w 12192002"/>
              <a:gd name="connsiteY38" fmla="*/ 369826 h 2122526"/>
              <a:gd name="connsiteX39" fmla="*/ 8320104 w 12192002"/>
              <a:gd name="connsiteY39" fmla="*/ 370152 h 2122526"/>
              <a:gd name="connsiteX40" fmla="*/ 8352372 w 12192002"/>
              <a:gd name="connsiteY40" fmla="*/ 387570 h 2122526"/>
              <a:gd name="connsiteX41" fmla="*/ 8353799 w 12192002"/>
              <a:gd name="connsiteY41" fmla="*/ 386730 h 2122526"/>
              <a:gd name="connsiteX42" fmla="*/ 8367182 w 12192002"/>
              <a:gd name="connsiteY42" fmla="*/ 386924 h 2122526"/>
              <a:gd name="connsiteX43" fmla="*/ 8490249 w 12192002"/>
              <a:gd name="connsiteY43" fmla="*/ 400966 h 2122526"/>
              <a:gd name="connsiteX44" fmla="*/ 8497594 w 12192002"/>
              <a:gd name="connsiteY44" fmla="*/ 404016 h 2122526"/>
              <a:gd name="connsiteX45" fmla="*/ 8497968 w 12192002"/>
              <a:gd name="connsiteY45" fmla="*/ 403837 h 2122526"/>
              <a:gd name="connsiteX46" fmla="*/ 8506167 w 12192002"/>
              <a:gd name="connsiteY46" fmla="*/ 406575 h 2122526"/>
              <a:gd name="connsiteX47" fmla="*/ 8510983 w 12192002"/>
              <a:gd name="connsiteY47" fmla="*/ 409576 h 2122526"/>
              <a:gd name="connsiteX48" fmla="*/ 8525230 w 12192002"/>
              <a:gd name="connsiteY48" fmla="*/ 415491 h 2122526"/>
              <a:gd name="connsiteX49" fmla="*/ 8596071 w 12192002"/>
              <a:gd name="connsiteY49" fmla="*/ 400649 h 2122526"/>
              <a:gd name="connsiteX50" fmla="*/ 8707847 w 12192002"/>
              <a:gd name="connsiteY50" fmla="*/ 409221 h 2122526"/>
              <a:gd name="connsiteX51" fmla="*/ 8752444 w 12192002"/>
              <a:gd name="connsiteY51" fmla="*/ 411322 h 2122526"/>
              <a:gd name="connsiteX52" fmla="*/ 8928988 w 12192002"/>
              <a:gd name="connsiteY52" fmla="*/ 430554 h 2122526"/>
              <a:gd name="connsiteX53" fmla="*/ 8963048 w 12192002"/>
              <a:gd name="connsiteY53" fmla="*/ 427366 h 2122526"/>
              <a:gd name="connsiteX54" fmla="*/ 8968011 w 12192002"/>
              <a:gd name="connsiteY54" fmla="*/ 425141 h 2122526"/>
              <a:gd name="connsiteX55" fmla="*/ 8974337 w 12192002"/>
              <a:gd name="connsiteY55" fmla="*/ 424441 h 2122526"/>
              <a:gd name="connsiteX56" fmla="*/ 8990394 w 12192002"/>
              <a:gd name="connsiteY56" fmla="*/ 427667 h 2122526"/>
              <a:gd name="connsiteX57" fmla="*/ 8996232 w 12192002"/>
              <a:gd name="connsiteY57" fmla="*/ 429728 h 2122526"/>
              <a:gd name="connsiteX58" fmla="*/ 9005201 w 12192002"/>
              <a:gd name="connsiteY58" fmla="*/ 430939 h 2122526"/>
              <a:gd name="connsiteX59" fmla="*/ 9005486 w 12192002"/>
              <a:gd name="connsiteY59" fmla="*/ 430699 h 2122526"/>
              <a:gd name="connsiteX60" fmla="*/ 9053453 w 12192002"/>
              <a:gd name="connsiteY60" fmla="*/ 433984 h 2122526"/>
              <a:gd name="connsiteX61" fmla="*/ 9113812 w 12192002"/>
              <a:gd name="connsiteY61" fmla="*/ 425670 h 2122526"/>
              <a:gd name="connsiteX62" fmla="*/ 9137318 w 12192002"/>
              <a:gd name="connsiteY62" fmla="*/ 424304 h 2122526"/>
              <a:gd name="connsiteX63" fmla="*/ 9150210 w 12192002"/>
              <a:gd name="connsiteY63" fmla="*/ 422135 h 2122526"/>
              <a:gd name="connsiteX64" fmla="*/ 9151232 w 12192002"/>
              <a:gd name="connsiteY64" fmla="*/ 421070 h 2122526"/>
              <a:gd name="connsiteX65" fmla="*/ 9189246 w 12192002"/>
              <a:gd name="connsiteY65" fmla="*/ 432272 h 2122526"/>
              <a:gd name="connsiteX66" fmla="*/ 9194810 w 12192002"/>
              <a:gd name="connsiteY66" fmla="*/ 441511 h 2122526"/>
              <a:gd name="connsiteX67" fmla="*/ 9231370 w 12192002"/>
              <a:gd name="connsiteY67" fmla="*/ 451590 h 2122526"/>
              <a:gd name="connsiteX68" fmla="*/ 9343052 w 12192002"/>
              <a:gd name="connsiteY68" fmla="*/ 503495 h 2122526"/>
              <a:gd name="connsiteX69" fmla="*/ 9584507 w 12192002"/>
              <a:gd name="connsiteY69" fmla="*/ 549197 h 2122526"/>
              <a:gd name="connsiteX70" fmla="*/ 9728309 w 12192002"/>
              <a:gd name="connsiteY70" fmla="*/ 560617 h 2122526"/>
              <a:gd name="connsiteX71" fmla="*/ 9847792 w 12192002"/>
              <a:gd name="connsiteY71" fmla="*/ 580824 h 2122526"/>
              <a:gd name="connsiteX72" fmla="*/ 9960019 w 12192002"/>
              <a:gd name="connsiteY72" fmla="*/ 587592 h 2122526"/>
              <a:gd name="connsiteX73" fmla="*/ 10039240 w 12192002"/>
              <a:gd name="connsiteY73" fmla="*/ 603107 h 2122526"/>
              <a:gd name="connsiteX74" fmla="*/ 10082169 w 12192002"/>
              <a:gd name="connsiteY74" fmla="*/ 601443 h 2122526"/>
              <a:gd name="connsiteX75" fmla="*/ 10126500 w 12192002"/>
              <a:gd name="connsiteY75" fmla="*/ 603538 h 2122526"/>
              <a:gd name="connsiteX76" fmla="*/ 10261101 w 12192002"/>
              <a:gd name="connsiteY76" fmla="*/ 615053 h 2122526"/>
              <a:gd name="connsiteX77" fmla="*/ 10336855 w 12192002"/>
              <a:gd name="connsiteY77" fmla="*/ 624804 h 2122526"/>
              <a:gd name="connsiteX78" fmla="*/ 10383868 w 12192002"/>
              <a:gd name="connsiteY78" fmla="*/ 625415 h 2122526"/>
              <a:gd name="connsiteX79" fmla="*/ 10445984 w 12192002"/>
              <a:gd name="connsiteY79" fmla="*/ 629262 h 2122526"/>
              <a:gd name="connsiteX80" fmla="*/ 10519280 w 12192002"/>
              <a:gd name="connsiteY80" fmla="*/ 631320 h 2122526"/>
              <a:gd name="connsiteX81" fmla="*/ 10644619 w 12192002"/>
              <a:gd name="connsiteY81" fmla="*/ 651566 h 2122526"/>
              <a:gd name="connsiteX82" fmla="*/ 10857724 w 12192002"/>
              <a:gd name="connsiteY82" fmla="*/ 712684 h 2122526"/>
              <a:gd name="connsiteX83" fmla="*/ 10951063 w 12192002"/>
              <a:gd name="connsiteY83" fmla="*/ 725767 h 2122526"/>
              <a:gd name="connsiteX84" fmla="*/ 11030956 w 12192002"/>
              <a:gd name="connsiteY84" fmla="*/ 721011 h 2122526"/>
              <a:gd name="connsiteX85" fmla="*/ 11085938 w 12192002"/>
              <a:gd name="connsiteY85" fmla="*/ 723892 h 2122526"/>
              <a:gd name="connsiteX86" fmla="*/ 11143411 w 12192002"/>
              <a:gd name="connsiteY86" fmla="*/ 733141 h 2122526"/>
              <a:gd name="connsiteX87" fmla="*/ 11195087 w 12192002"/>
              <a:gd name="connsiteY87" fmla="*/ 732494 h 2122526"/>
              <a:gd name="connsiteX88" fmla="*/ 11273972 w 12192002"/>
              <a:gd name="connsiteY88" fmla="*/ 753513 h 2122526"/>
              <a:gd name="connsiteX89" fmla="*/ 11369715 w 12192002"/>
              <a:gd name="connsiteY89" fmla="*/ 813181 h 2122526"/>
              <a:gd name="connsiteX90" fmla="*/ 11462695 w 12192002"/>
              <a:gd name="connsiteY90" fmla="*/ 874654 h 2122526"/>
              <a:gd name="connsiteX91" fmla="*/ 11516473 w 12192002"/>
              <a:gd name="connsiteY91" fmla="*/ 928206 h 2122526"/>
              <a:gd name="connsiteX92" fmla="*/ 11585369 w 12192002"/>
              <a:gd name="connsiteY92" fmla="*/ 1004898 h 2122526"/>
              <a:gd name="connsiteX93" fmla="*/ 11712382 w 12192002"/>
              <a:gd name="connsiteY93" fmla="*/ 1047864 h 2122526"/>
              <a:gd name="connsiteX94" fmla="*/ 11894613 w 12192002"/>
              <a:gd name="connsiteY94" fmla="*/ 1148265 h 2122526"/>
              <a:gd name="connsiteX95" fmla="*/ 11917888 w 12192002"/>
              <a:gd name="connsiteY95" fmla="*/ 1126105 h 2122526"/>
              <a:gd name="connsiteX96" fmla="*/ 12080164 w 12192002"/>
              <a:gd name="connsiteY96" fmla="*/ 1090885 h 2122526"/>
              <a:gd name="connsiteX97" fmla="*/ 12140863 w 12192002"/>
              <a:gd name="connsiteY97" fmla="*/ 1035036 h 2122526"/>
              <a:gd name="connsiteX98" fmla="*/ 12192002 w 12192002"/>
              <a:gd name="connsiteY98" fmla="*/ 1015838 h 2122526"/>
              <a:gd name="connsiteX99" fmla="*/ 12192002 w 12192002"/>
              <a:gd name="connsiteY99" fmla="*/ 1955549 h 2122526"/>
              <a:gd name="connsiteX100" fmla="*/ 12192000 w 12192002"/>
              <a:gd name="connsiteY100" fmla="*/ 1955549 h 2122526"/>
              <a:gd name="connsiteX101" fmla="*/ 12192000 w 12192002"/>
              <a:gd name="connsiteY101" fmla="*/ 2122526 h 2122526"/>
              <a:gd name="connsiteX102" fmla="*/ 0 w 12192002"/>
              <a:gd name="connsiteY102" fmla="*/ 2122526 h 2122526"/>
              <a:gd name="connsiteX103" fmla="*/ 0 w 12192002"/>
              <a:gd name="connsiteY103" fmla="*/ 1348327 h 2122526"/>
              <a:gd name="connsiteX104" fmla="*/ 2 w 12192002"/>
              <a:gd name="connsiteY104" fmla="*/ 1348327 h 2122526"/>
              <a:gd name="connsiteX105" fmla="*/ 2 w 12192002"/>
              <a:gd name="connsiteY105" fmla="*/ 592017 h 2122526"/>
              <a:gd name="connsiteX106" fmla="*/ 15526 w 12192002"/>
              <a:gd name="connsiteY106" fmla="*/ 586548 h 2122526"/>
              <a:gd name="connsiteX107" fmla="*/ 118381 w 12192002"/>
              <a:gd name="connsiteY107" fmla="*/ 583692 h 2122526"/>
              <a:gd name="connsiteX108" fmla="*/ 292435 w 12192002"/>
              <a:gd name="connsiteY108" fmla="*/ 531887 h 2122526"/>
              <a:gd name="connsiteX109" fmla="*/ 404015 w 12192002"/>
              <a:gd name="connsiteY109" fmla="*/ 511191 h 2122526"/>
              <a:gd name="connsiteX110" fmla="*/ 445099 w 12192002"/>
              <a:gd name="connsiteY110" fmla="*/ 505368 h 2122526"/>
              <a:gd name="connsiteX111" fmla="*/ 571717 w 12192002"/>
              <a:gd name="connsiteY111" fmla="*/ 467338 h 2122526"/>
              <a:gd name="connsiteX112" fmla="*/ 578535 w 12192002"/>
              <a:gd name="connsiteY112" fmla="*/ 467527 h 2122526"/>
              <a:gd name="connsiteX113" fmla="*/ 596792 w 12192002"/>
              <a:gd name="connsiteY113" fmla="*/ 464875 h 2122526"/>
              <a:gd name="connsiteX114" fmla="*/ 708875 w 12192002"/>
              <a:gd name="connsiteY114" fmla="*/ 422017 h 2122526"/>
              <a:gd name="connsiteX115" fmla="*/ 719742 w 12192002"/>
              <a:gd name="connsiteY115" fmla="*/ 416340 h 2122526"/>
              <a:gd name="connsiteX116" fmla="*/ 720047 w 12192002"/>
              <a:gd name="connsiteY116" fmla="*/ 415078 h 2122526"/>
              <a:gd name="connsiteX117" fmla="*/ 763053 w 12192002"/>
              <a:gd name="connsiteY117" fmla="*/ 414307 h 2122526"/>
              <a:gd name="connsiteX118" fmla="*/ 767901 w 12192002"/>
              <a:gd name="connsiteY118" fmla="*/ 412086 h 2122526"/>
              <a:gd name="connsiteX119" fmla="*/ 797041 w 12192002"/>
              <a:gd name="connsiteY119" fmla="*/ 414293 h 2122526"/>
              <a:gd name="connsiteX120" fmla="*/ 811506 w 12192002"/>
              <a:gd name="connsiteY120" fmla="*/ 413988 h 2122526"/>
              <a:gd name="connsiteX121" fmla="*/ 816809 w 12192002"/>
              <a:gd name="connsiteY121" fmla="*/ 416882 h 2122526"/>
              <a:gd name="connsiteX122" fmla="*/ 837540 w 12192002"/>
              <a:gd name="connsiteY122" fmla="*/ 414918 h 2122526"/>
              <a:gd name="connsiteX123" fmla="*/ 858269 w 12192002"/>
              <a:gd name="connsiteY123" fmla="*/ 416131 h 2122526"/>
              <a:gd name="connsiteX124" fmla="*/ 948732 w 12192002"/>
              <a:gd name="connsiteY124" fmla="*/ 404293 h 2122526"/>
              <a:gd name="connsiteX125" fmla="*/ 1149979 w 12192002"/>
              <a:gd name="connsiteY125" fmla="*/ 406698 h 2122526"/>
              <a:gd name="connsiteX126" fmla="*/ 1496110 w 12192002"/>
              <a:gd name="connsiteY126" fmla="*/ 357263 h 2122526"/>
              <a:gd name="connsiteX127" fmla="*/ 1608669 w 12192002"/>
              <a:gd name="connsiteY127" fmla="*/ 331673 h 2122526"/>
              <a:gd name="connsiteX128" fmla="*/ 1675071 w 12192002"/>
              <a:gd name="connsiteY128" fmla="*/ 324776 h 2122526"/>
              <a:gd name="connsiteX129" fmla="*/ 1738204 w 12192002"/>
              <a:gd name="connsiteY129" fmla="*/ 308427 h 2122526"/>
              <a:gd name="connsiteX130" fmla="*/ 1786655 w 12192002"/>
              <a:gd name="connsiteY130" fmla="*/ 303376 h 2122526"/>
              <a:gd name="connsiteX131" fmla="*/ 1873080 w 12192002"/>
              <a:gd name="connsiteY131" fmla="*/ 330998 h 2122526"/>
              <a:gd name="connsiteX132" fmla="*/ 1921650 w 12192002"/>
              <a:gd name="connsiteY132" fmla="*/ 332593 h 2122526"/>
              <a:gd name="connsiteX133" fmla="*/ 1928172 w 12192002"/>
              <a:gd name="connsiteY133" fmla="*/ 327762 h 2122526"/>
              <a:gd name="connsiteX134" fmla="*/ 1997356 w 12192002"/>
              <a:gd name="connsiteY134" fmla="*/ 349707 h 2122526"/>
              <a:gd name="connsiteX135" fmla="*/ 2094665 w 12192002"/>
              <a:gd name="connsiteY135" fmla="*/ 341687 h 2122526"/>
              <a:gd name="connsiteX136" fmla="*/ 2208578 w 12192002"/>
              <a:gd name="connsiteY136" fmla="*/ 324976 h 2122526"/>
              <a:gd name="connsiteX137" fmla="*/ 2315112 w 12192002"/>
              <a:gd name="connsiteY137" fmla="*/ 319743 h 2122526"/>
              <a:gd name="connsiteX138" fmla="*/ 2443255 w 12192002"/>
              <a:gd name="connsiteY138" fmla="*/ 328210 h 2122526"/>
              <a:gd name="connsiteX139" fmla="*/ 2568028 w 12192002"/>
              <a:gd name="connsiteY139" fmla="*/ 342111 h 2122526"/>
              <a:gd name="connsiteX140" fmla="*/ 2646527 w 12192002"/>
              <a:gd name="connsiteY140" fmla="*/ 315870 h 2122526"/>
              <a:gd name="connsiteX141" fmla="*/ 2781569 w 12192002"/>
              <a:gd name="connsiteY141" fmla="*/ 326406 h 2122526"/>
              <a:gd name="connsiteX142" fmla="*/ 3030291 w 12192002"/>
              <a:gd name="connsiteY142" fmla="*/ 348227 h 2122526"/>
              <a:gd name="connsiteX143" fmla="*/ 3142556 w 12192002"/>
              <a:gd name="connsiteY143" fmla="*/ 350870 h 2122526"/>
              <a:gd name="connsiteX144" fmla="*/ 3262356 w 12192002"/>
              <a:gd name="connsiteY144" fmla="*/ 358645 h 2122526"/>
              <a:gd name="connsiteX145" fmla="*/ 3341698 w 12192002"/>
              <a:gd name="connsiteY145" fmla="*/ 364522 h 2122526"/>
              <a:gd name="connsiteX146" fmla="*/ 3344026 w 12192002"/>
              <a:gd name="connsiteY146" fmla="*/ 363547 h 2122526"/>
              <a:gd name="connsiteX147" fmla="*/ 3363888 w 12192002"/>
              <a:gd name="connsiteY147" fmla="*/ 365229 h 2122526"/>
              <a:gd name="connsiteX148" fmla="*/ 3400728 w 12192002"/>
              <a:gd name="connsiteY148" fmla="*/ 382181 h 2122526"/>
              <a:gd name="connsiteX149" fmla="*/ 3473223 w 12192002"/>
              <a:gd name="connsiteY149" fmla="*/ 370133 h 2122526"/>
              <a:gd name="connsiteX150" fmla="*/ 3536135 w 12192002"/>
              <a:gd name="connsiteY150" fmla="*/ 366472 h 2122526"/>
              <a:gd name="connsiteX151" fmla="*/ 3585978 w 12192002"/>
              <a:gd name="connsiteY151" fmla="*/ 356773 h 2122526"/>
              <a:gd name="connsiteX152" fmla="*/ 3594501 w 12192002"/>
              <a:gd name="connsiteY152" fmla="*/ 357463 h 2122526"/>
              <a:gd name="connsiteX153" fmla="*/ 3594736 w 12192002"/>
              <a:gd name="connsiteY153" fmla="*/ 357194 h 2122526"/>
              <a:gd name="connsiteX154" fmla="*/ 3603855 w 12192002"/>
              <a:gd name="connsiteY154" fmla="*/ 357358 h 2122526"/>
              <a:gd name="connsiteX155" fmla="*/ 3610035 w 12192002"/>
              <a:gd name="connsiteY155" fmla="*/ 358720 h 2122526"/>
              <a:gd name="connsiteX156" fmla="*/ 3682513 w 12192002"/>
              <a:gd name="connsiteY156" fmla="*/ 326449 h 2122526"/>
              <a:gd name="connsiteX157" fmla="*/ 3789760 w 12192002"/>
              <a:gd name="connsiteY157" fmla="*/ 302526 h 2122526"/>
              <a:gd name="connsiteX158" fmla="*/ 3897275 w 12192002"/>
              <a:gd name="connsiteY158" fmla="*/ 282288 h 2122526"/>
              <a:gd name="connsiteX159" fmla="*/ 3936846 w 12192002"/>
              <a:gd name="connsiteY159" fmla="*/ 276633 h 2122526"/>
              <a:gd name="connsiteX160" fmla="*/ 4004538 w 12192002"/>
              <a:gd name="connsiteY160" fmla="*/ 259176 h 2122526"/>
              <a:gd name="connsiteX161" fmla="*/ 4033778 w 12192002"/>
              <a:gd name="connsiteY161" fmla="*/ 246608 h 2122526"/>
              <a:gd name="connsiteX162" fmla="*/ 4035363 w 12192002"/>
              <a:gd name="connsiteY162" fmla="*/ 246843 h 2122526"/>
              <a:gd name="connsiteX163" fmla="*/ 4036996 w 12192002"/>
              <a:gd name="connsiteY163" fmla="*/ 243176 h 2122526"/>
              <a:gd name="connsiteX164" fmla="*/ 4042364 w 12192002"/>
              <a:gd name="connsiteY164" fmla="*/ 240742 h 2122526"/>
              <a:gd name="connsiteX165" fmla="*/ 4058954 w 12192002"/>
              <a:gd name="connsiteY165" fmla="*/ 239121 h 2122526"/>
              <a:gd name="connsiteX166" fmla="*/ 4065510 w 12192002"/>
              <a:gd name="connsiteY166" fmla="*/ 239339 h 2122526"/>
              <a:gd name="connsiteX167" fmla="*/ 4074427 w 12192002"/>
              <a:gd name="connsiteY167" fmla="*/ 237895 h 2122526"/>
              <a:gd name="connsiteX168" fmla="*/ 4074546 w 12192002"/>
              <a:gd name="connsiteY168" fmla="*/ 237596 h 2122526"/>
              <a:gd name="connsiteX169" fmla="*/ 4083097 w 12192002"/>
              <a:gd name="connsiteY169" fmla="*/ 236761 h 2122526"/>
              <a:gd name="connsiteX170" fmla="*/ 4142745 w 12192002"/>
              <a:gd name="connsiteY170" fmla="*/ 210228 h 2122526"/>
              <a:gd name="connsiteX171" fmla="*/ 4191248 w 12192002"/>
              <a:gd name="connsiteY171" fmla="*/ 194363 h 2122526"/>
              <a:gd name="connsiteX172" fmla="*/ 4201744 w 12192002"/>
              <a:gd name="connsiteY172" fmla="*/ 188729 h 2122526"/>
              <a:gd name="connsiteX173" fmla="*/ 4202048 w 12192002"/>
              <a:gd name="connsiteY173" fmla="*/ 187470 h 2122526"/>
              <a:gd name="connsiteX174" fmla="*/ 4248116 w 12192002"/>
              <a:gd name="connsiteY174" fmla="*/ 184675 h 2122526"/>
              <a:gd name="connsiteX175" fmla="*/ 4276141 w 12192002"/>
              <a:gd name="connsiteY175" fmla="*/ 186999 h 2122526"/>
              <a:gd name="connsiteX176" fmla="*/ 4290062 w 12192002"/>
              <a:gd name="connsiteY176" fmla="*/ 186753 h 2122526"/>
              <a:gd name="connsiteX177" fmla="*/ 4295143 w 12192002"/>
              <a:gd name="connsiteY177" fmla="*/ 189670 h 2122526"/>
              <a:gd name="connsiteX178" fmla="*/ 4315108 w 12192002"/>
              <a:gd name="connsiteY178" fmla="*/ 187791 h 2122526"/>
              <a:gd name="connsiteX179" fmla="*/ 4316965 w 12192002"/>
              <a:gd name="connsiteY179" fmla="*/ 186450 h 2122526"/>
              <a:gd name="connsiteX180" fmla="*/ 4362875 w 12192002"/>
              <a:gd name="connsiteY180" fmla="*/ 193065 h 2122526"/>
              <a:gd name="connsiteX181" fmla="*/ 4428542 w 12192002"/>
              <a:gd name="connsiteY181" fmla="*/ 191719 h 2122526"/>
              <a:gd name="connsiteX182" fmla="*/ 4515813 w 12192002"/>
              <a:gd name="connsiteY182" fmla="*/ 181068 h 2122526"/>
              <a:gd name="connsiteX183" fmla="*/ 4715526 w 12192002"/>
              <a:gd name="connsiteY183" fmla="*/ 171166 h 2122526"/>
              <a:gd name="connsiteX184" fmla="*/ 4762447 w 12192002"/>
              <a:gd name="connsiteY184" fmla="*/ 162678 h 2122526"/>
              <a:gd name="connsiteX185" fmla="*/ 4840439 w 12192002"/>
              <a:gd name="connsiteY185" fmla="*/ 134910 h 2122526"/>
              <a:gd name="connsiteX186" fmla="*/ 5011513 w 12192002"/>
              <a:gd name="connsiteY186" fmla="*/ 110893 h 2122526"/>
              <a:gd name="connsiteX187" fmla="*/ 5065790 w 12192002"/>
              <a:gd name="connsiteY187" fmla="*/ 94512 h 2122526"/>
              <a:gd name="connsiteX188" fmla="*/ 5121659 w 12192002"/>
              <a:gd name="connsiteY188" fmla="*/ 101083 h 2122526"/>
              <a:gd name="connsiteX189" fmla="*/ 5139595 w 12192002"/>
              <a:gd name="connsiteY189" fmla="*/ 90230 h 2122526"/>
              <a:gd name="connsiteX190" fmla="*/ 5142598 w 12192002"/>
              <a:gd name="connsiteY190" fmla="*/ 88129 h 2122526"/>
              <a:gd name="connsiteX191" fmla="*/ 5156554 w 12192002"/>
              <a:gd name="connsiteY191" fmla="*/ 84729 h 2122526"/>
              <a:gd name="connsiteX192" fmla="*/ 5174660 w 12192002"/>
              <a:gd name="connsiteY192" fmla="*/ 77506 h 2122526"/>
              <a:gd name="connsiteX193" fmla="*/ 5222961 w 12192002"/>
              <a:gd name="connsiteY193" fmla="*/ 74516 h 2122526"/>
              <a:gd name="connsiteX194" fmla="*/ 5261763 w 12192002"/>
              <a:gd name="connsiteY194" fmla="*/ 63392 h 2122526"/>
              <a:gd name="connsiteX195" fmla="*/ 5381667 w 12192002"/>
              <a:gd name="connsiteY195" fmla="*/ 42975 h 2122526"/>
              <a:gd name="connsiteX196" fmla="*/ 5432760 w 12192002"/>
              <a:gd name="connsiteY196" fmla="*/ 25273 h 2122526"/>
              <a:gd name="connsiteX197" fmla="*/ 5470905 w 12192002"/>
              <a:gd name="connsiteY197" fmla="*/ 14020 h 2122526"/>
              <a:gd name="connsiteX198" fmla="*/ 5626960 w 12192002"/>
              <a:gd name="connsiteY198" fmla="*/ 0 h 2122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</a:cxnLst>
            <a:rect l="l" t="t" r="r" b="b"/>
            <a:pathLst>
              <a:path w="12192002" h="2122526">
                <a:moveTo>
                  <a:pt x="5626960" y="0"/>
                </a:moveTo>
                <a:lnTo>
                  <a:pt x="5758918" y="1023"/>
                </a:lnTo>
                <a:lnTo>
                  <a:pt x="5957375" y="16715"/>
                </a:lnTo>
                <a:cubicBezTo>
                  <a:pt x="5970127" y="20033"/>
                  <a:pt x="5998679" y="20946"/>
                  <a:pt x="6010090" y="20359"/>
                </a:cubicBezTo>
                <a:lnTo>
                  <a:pt x="6041282" y="15266"/>
                </a:lnTo>
                <a:lnTo>
                  <a:pt x="6048637" y="6917"/>
                </a:lnTo>
                <a:lnTo>
                  <a:pt x="6068529" y="7600"/>
                </a:lnTo>
                <a:lnTo>
                  <a:pt x="6073847" y="6063"/>
                </a:lnTo>
                <a:cubicBezTo>
                  <a:pt x="6090539" y="9219"/>
                  <a:pt x="6128055" y="22767"/>
                  <a:pt x="6168673" y="26525"/>
                </a:cubicBezTo>
                <a:cubicBezTo>
                  <a:pt x="6209291" y="30283"/>
                  <a:pt x="6297550" y="13090"/>
                  <a:pt x="6317559" y="28612"/>
                </a:cubicBezTo>
                <a:cubicBezTo>
                  <a:pt x="6409695" y="55045"/>
                  <a:pt x="6472153" y="31322"/>
                  <a:pt x="6549454" y="75412"/>
                </a:cubicBezTo>
                <a:cubicBezTo>
                  <a:pt x="6628105" y="80632"/>
                  <a:pt x="6649105" y="94733"/>
                  <a:pt x="6708221" y="104188"/>
                </a:cubicBezTo>
                <a:cubicBezTo>
                  <a:pt x="6787988" y="118277"/>
                  <a:pt x="6871921" y="137351"/>
                  <a:pt x="6904145" y="132143"/>
                </a:cubicBezTo>
                <a:cubicBezTo>
                  <a:pt x="6943644" y="126545"/>
                  <a:pt x="6937527" y="150711"/>
                  <a:pt x="7018495" y="161649"/>
                </a:cubicBezTo>
                <a:cubicBezTo>
                  <a:pt x="7050188" y="159320"/>
                  <a:pt x="7061147" y="160297"/>
                  <a:pt x="7096987" y="161275"/>
                </a:cubicBezTo>
                <a:lnTo>
                  <a:pt x="7170807" y="173503"/>
                </a:lnTo>
                <a:cubicBezTo>
                  <a:pt x="7184505" y="172489"/>
                  <a:pt x="7192111" y="174628"/>
                  <a:pt x="7197003" y="178151"/>
                </a:cubicBezTo>
                <a:lnTo>
                  <a:pt x="7201101" y="183509"/>
                </a:lnTo>
                <a:lnTo>
                  <a:pt x="7218559" y="188059"/>
                </a:lnTo>
                <a:lnTo>
                  <a:pt x="7310852" y="213308"/>
                </a:lnTo>
                <a:lnTo>
                  <a:pt x="7312179" y="211866"/>
                </a:lnTo>
                <a:cubicBezTo>
                  <a:pt x="7333989" y="206326"/>
                  <a:pt x="7374788" y="205221"/>
                  <a:pt x="7405390" y="202271"/>
                </a:cubicBezTo>
                <a:cubicBezTo>
                  <a:pt x="7422527" y="207464"/>
                  <a:pt x="7476985" y="190048"/>
                  <a:pt x="7495794" y="194166"/>
                </a:cubicBezTo>
                <a:lnTo>
                  <a:pt x="7507039" y="196118"/>
                </a:lnTo>
                <a:lnTo>
                  <a:pt x="7507411" y="195791"/>
                </a:lnTo>
                <a:cubicBezTo>
                  <a:pt x="7510172" y="195437"/>
                  <a:pt x="7513992" y="195787"/>
                  <a:pt x="7519570" y="197126"/>
                </a:cubicBezTo>
                <a:lnTo>
                  <a:pt x="7527542" y="199679"/>
                </a:lnTo>
                <a:lnTo>
                  <a:pt x="7614346" y="205507"/>
                </a:lnTo>
                <a:lnTo>
                  <a:pt x="7718744" y="202036"/>
                </a:lnTo>
                <a:cubicBezTo>
                  <a:pt x="7780965" y="210608"/>
                  <a:pt x="7835119" y="212839"/>
                  <a:pt x="7905407" y="227751"/>
                </a:cubicBezTo>
                <a:cubicBezTo>
                  <a:pt x="7967070" y="225346"/>
                  <a:pt x="8025467" y="246582"/>
                  <a:pt x="8090271" y="269724"/>
                </a:cubicBezTo>
                <a:cubicBezTo>
                  <a:pt x="8147130" y="284670"/>
                  <a:pt x="8181827" y="318792"/>
                  <a:pt x="8245834" y="315885"/>
                </a:cubicBezTo>
                <a:cubicBezTo>
                  <a:pt x="8246647" y="320745"/>
                  <a:pt x="8248859" y="325027"/>
                  <a:pt x="8252033" y="328877"/>
                </a:cubicBezTo>
                <a:lnTo>
                  <a:pt x="8263376" y="338720"/>
                </a:lnTo>
                <a:lnTo>
                  <a:pt x="8266075" y="338490"/>
                </a:lnTo>
                <a:cubicBezTo>
                  <a:pt x="8276151" y="339772"/>
                  <a:pt x="8280845" y="342420"/>
                  <a:pt x="8283149" y="345665"/>
                </a:cubicBezTo>
                <a:lnTo>
                  <a:pt x="8284276" y="350108"/>
                </a:lnTo>
                <a:lnTo>
                  <a:pt x="8295173" y="355931"/>
                </a:lnTo>
                <a:lnTo>
                  <a:pt x="8314432" y="369826"/>
                </a:lnTo>
                <a:lnTo>
                  <a:pt x="8320104" y="370152"/>
                </a:lnTo>
                <a:lnTo>
                  <a:pt x="8352372" y="387570"/>
                </a:lnTo>
                <a:lnTo>
                  <a:pt x="8353799" y="386730"/>
                </a:lnTo>
                <a:cubicBezTo>
                  <a:pt x="8357733" y="385247"/>
                  <a:pt x="8362024" y="384899"/>
                  <a:pt x="8367182" y="386924"/>
                </a:cubicBezTo>
                <a:lnTo>
                  <a:pt x="8490249" y="400966"/>
                </a:lnTo>
                <a:lnTo>
                  <a:pt x="8497594" y="404016"/>
                </a:lnTo>
                <a:lnTo>
                  <a:pt x="8497968" y="403837"/>
                </a:lnTo>
                <a:cubicBezTo>
                  <a:pt x="8500048" y="403987"/>
                  <a:pt x="8502649" y="404798"/>
                  <a:pt x="8506167" y="406575"/>
                </a:cubicBezTo>
                <a:lnTo>
                  <a:pt x="8510983" y="409576"/>
                </a:lnTo>
                <a:lnTo>
                  <a:pt x="8525230" y="415491"/>
                </a:lnTo>
                <a:lnTo>
                  <a:pt x="8596071" y="400649"/>
                </a:lnTo>
                <a:cubicBezTo>
                  <a:pt x="8639145" y="406126"/>
                  <a:pt x="8671609" y="389686"/>
                  <a:pt x="8707847" y="409221"/>
                </a:cubicBezTo>
                <a:cubicBezTo>
                  <a:pt x="8748197" y="414263"/>
                  <a:pt x="8719822" y="400602"/>
                  <a:pt x="8752444" y="411322"/>
                </a:cubicBezTo>
                <a:cubicBezTo>
                  <a:pt x="8789303" y="414879"/>
                  <a:pt x="8898034" y="429534"/>
                  <a:pt x="8928988" y="430554"/>
                </a:cubicBezTo>
                <a:cubicBezTo>
                  <a:pt x="8955520" y="410467"/>
                  <a:pt x="8954693" y="419415"/>
                  <a:pt x="8963048" y="427366"/>
                </a:cubicBezTo>
                <a:lnTo>
                  <a:pt x="8968011" y="425141"/>
                </a:lnTo>
                <a:lnTo>
                  <a:pt x="8974337" y="424441"/>
                </a:lnTo>
                <a:lnTo>
                  <a:pt x="8990394" y="427667"/>
                </a:lnTo>
                <a:lnTo>
                  <a:pt x="8996232" y="429728"/>
                </a:lnTo>
                <a:cubicBezTo>
                  <a:pt x="9000327" y="430831"/>
                  <a:pt x="9003146" y="431159"/>
                  <a:pt x="9005201" y="430939"/>
                </a:cubicBezTo>
                <a:lnTo>
                  <a:pt x="9005486" y="430699"/>
                </a:lnTo>
                <a:lnTo>
                  <a:pt x="9053453" y="433984"/>
                </a:lnTo>
                <a:cubicBezTo>
                  <a:pt x="9068117" y="420419"/>
                  <a:pt x="9112391" y="454853"/>
                  <a:pt x="9113812" y="425670"/>
                </a:cubicBezTo>
                <a:cubicBezTo>
                  <a:pt x="9130955" y="430499"/>
                  <a:pt x="9138865" y="443788"/>
                  <a:pt x="9137318" y="424304"/>
                </a:cubicBezTo>
                <a:cubicBezTo>
                  <a:pt x="9143084" y="425358"/>
                  <a:pt x="9147048" y="424266"/>
                  <a:pt x="9150210" y="422135"/>
                </a:cubicBezTo>
                <a:lnTo>
                  <a:pt x="9151232" y="421070"/>
                </a:lnTo>
                <a:lnTo>
                  <a:pt x="9189246" y="432272"/>
                </a:lnTo>
                <a:lnTo>
                  <a:pt x="9194810" y="441511"/>
                </a:lnTo>
                <a:lnTo>
                  <a:pt x="9231370" y="451590"/>
                </a:lnTo>
                <a:lnTo>
                  <a:pt x="9343052" y="503495"/>
                </a:lnTo>
                <a:cubicBezTo>
                  <a:pt x="9415432" y="508795"/>
                  <a:pt x="9518955" y="534921"/>
                  <a:pt x="9584507" y="549197"/>
                </a:cubicBezTo>
                <a:cubicBezTo>
                  <a:pt x="9602038" y="561809"/>
                  <a:pt x="9675059" y="570203"/>
                  <a:pt x="9728309" y="560617"/>
                </a:cubicBezTo>
                <a:lnTo>
                  <a:pt x="9847792" y="580824"/>
                </a:lnTo>
                <a:cubicBezTo>
                  <a:pt x="9888744" y="590649"/>
                  <a:pt x="9918983" y="587450"/>
                  <a:pt x="9960019" y="587592"/>
                </a:cubicBezTo>
                <a:cubicBezTo>
                  <a:pt x="9984397" y="592516"/>
                  <a:pt x="9998461" y="593006"/>
                  <a:pt x="10039240" y="603107"/>
                </a:cubicBezTo>
                <a:cubicBezTo>
                  <a:pt x="10046863" y="602184"/>
                  <a:pt x="10074570" y="603512"/>
                  <a:pt x="10082169" y="601443"/>
                </a:cubicBezTo>
                <a:lnTo>
                  <a:pt x="10126500" y="603538"/>
                </a:lnTo>
                <a:lnTo>
                  <a:pt x="10261101" y="615053"/>
                </a:lnTo>
                <a:cubicBezTo>
                  <a:pt x="10274744" y="622448"/>
                  <a:pt x="10323589" y="631514"/>
                  <a:pt x="10336855" y="624804"/>
                </a:cubicBezTo>
                <a:cubicBezTo>
                  <a:pt x="10347867" y="624959"/>
                  <a:pt x="10374830" y="633622"/>
                  <a:pt x="10383868" y="625415"/>
                </a:cubicBezTo>
                <a:cubicBezTo>
                  <a:pt x="10409284" y="632493"/>
                  <a:pt x="10436539" y="633300"/>
                  <a:pt x="10445984" y="629262"/>
                </a:cubicBezTo>
                <a:cubicBezTo>
                  <a:pt x="10473833" y="619395"/>
                  <a:pt x="10495464" y="632839"/>
                  <a:pt x="10519280" y="631320"/>
                </a:cubicBezTo>
                <a:cubicBezTo>
                  <a:pt x="10558606" y="636140"/>
                  <a:pt x="10616449" y="646751"/>
                  <a:pt x="10644619" y="651566"/>
                </a:cubicBezTo>
                <a:cubicBezTo>
                  <a:pt x="10707078" y="667239"/>
                  <a:pt x="10806649" y="700317"/>
                  <a:pt x="10857724" y="712684"/>
                </a:cubicBezTo>
                <a:cubicBezTo>
                  <a:pt x="10915291" y="725495"/>
                  <a:pt x="10885368" y="688933"/>
                  <a:pt x="10951063" y="725767"/>
                </a:cubicBezTo>
                <a:cubicBezTo>
                  <a:pt x="10982008" y="727705"/>
                  <a:pt x="11007787" y="723528"/>
                  <a:pt x="11030956" y="721011"/>
                </a:cubicBezTo>
                <a:cubicBezTo>
                  <a:pt x="11029909" y="706023"/>
                  <a:pt x="11057496" y="724188"/>
                  <a:pt x="11085938" y="723892"/>
                </a:cubicBezTo>
                <a:cubicBezTo>
                  <a:pt x="11102606" y="725362"/>
                  <a:pt x="11125909" y="729502"/>
                  <a:pt x="11143411" y="733141"/>
                </a:cubicBezTo>
                <a:cubicBezTo>
                  <a:pt x="11171652" y="736317"/>
                  <a:pt x="11164089" y="762276"/>
                  <a:pt x="11195087" y="732494"/>
                </a:cubicBezTo>
                <a:cubicBezTo>
                  <a:pt x="11221976" y="745071"/>
                  <a:pt x="11231916" y="754905"/>
                  <a:pt x="11273972" y="753513"/>
                </a:cubicBezTo>
                <a:cubicBezTo>
                  <a:pt x="11288331" y="764337"/>
                  <a:pt x="11354320" y="819231"/>
                  <a:pt x="11369715" y="813181"/>
                </a:cubicBezTo>
                <a:cubicBezTo>
                  <a:pt x="11408024" y="821140"/>
                  <a:pt x="11417570" y="873027"/>
                  <a:pt x="11462695" y="874654"/>
                </a:cubicBezTo>
                <a:cubicBezTo>
                  <a:pt x="11507338" y="891120"/>
                  <a:pt x="11468277" y="926374"/>
                  <a:pt x="11516473" y="928206"/>
                </a:cubicBezTo>
                <a:lnTo>
                  <a:pt x="11585369" y="1004898"/>
                </a:lnTo>
                <a:cubicBezTo>
                  <a:pt x="11627915" y="1047460"/>
                  <a:pt x="11688670" y="1023969"/>
                  <a:pt x="11712382" y="1047864"/>
                </a:cubicBezTo>
                <a:cubicBezTo>
                  <a:pt x="11736094" y="1071759"/>
                  <a:pt x="11860362" y="1135225"/>
                  <a:pt x="11894613" y="1148265"/>
                </a:cubicBezTo>
                <a:cubicBezTo>
                  <a:pt x="11928864" y="1161305"/>
                  <a:pt x="11872782" y="1124390"/>
                  <a:pt x="11917888" y="1126105"/>
                </a:cubicBezTo>
                <a:cubicBezTo>
                  <a:pt x="11967364" y="1138091"/>
                  <a:pt x="11978191" y="1115038"/>
                  <a:pt x="12080164" y="1090885"/>
                </a:cubicBezTo>
                <a:cubicBezTo>
                  <a:pt x="12093592" y="1092452"/>
                  <a:pt x="12126659" y="1037250"/>
                  <a:pt x="12140863" y="1035036"/>
                </a:cubicBezTo>
                <a:lnTo>
                  <a:pt x="12192002" y="1015838"/>
                </a:lnTo>
                <a:lnTo>
                  <a:pt x="12192002" y="1955549"/>
                </a:lnTo>
                <a:lnTo>
                  <a:pt x="12192000" y="1955549"/>
                </a:lnTo>
                <a:lnTo>
                  <a:pt x="12192000" y="2122526"/>
                </a:lnTo>
                <a:lnTo>
                  <a:pt x="0" y="2122526"/>
                </a:lnTo>
                <a:lnTo>
                  <a:pt x="0" y="1348327"/>
                </a:lnTo>
                <a:lnTo>
                  <a:pt x="2" y="1348327"/>
                </a:lnTo>
                <a:lnTo>
                  <a:pt x="2" y="592017"/>
                </a:lnTo>
                <a:lnTo>
                  <a:pt x="15526" y="586548"/>
                </a:lnTo>
                <a:cubicBezTo>
                  <a:pt x="35255" y="585160"/>
                  <a:pt x="72229" y="592802"/>
                  <a:pt x="118381" y="583692"/>
                </a:cubicBezTo>
                <a:lnTo>
                  <a:pt x="292435" y="531887"/>
                </a:lnTo>
                <a:cubicBezTo>
                  <a:pt x="333820" y="524854"/>
                  <a:pt x="366418" y="510849"/>
                  <a:pt x="404015" y="511191"/>
                </a:cubicBezTo>
                <a:cubicBezTo>
                  <a:pt x="415660" y="502454"/>
                  <a:pt x="428065" y="497716"/>
                  <a:pt x="445099" y="505368"/>
                </a:cubicBezTo>
                <a:cubicBezTo>
                  <a:pt x="473049" y="498059"/>
                  <a:pt x="549479" y="473644"/>
                  <a:pt x="571717" y="467338"/>
                </a:cubicBezTo>
                <a:lnTo>
                  <a:pt x="578535" y="467527"/>
                </a:lnTo>
                <a:cubicBezTo>
                  <a:pt x="582714" y="467117"/>
                  <a:pt x="586282" y="465474"/>
                  <a:pt x="596792" y="464875"/>
                </a:cubicBezTo>
                <a:cubicBezTo>
                  <a:pt x="618517" y="457289"/>
                  <a:pt x="688384" y="430106"/>
                  <a:pt x="708875" y="422017"/>
                </a:cubicBezTo>
                <a:cubicBezTo>
                  <a:pt x="714996" y="421315"/>
                  <a:pt x="718074" y="419183"/>
                  <a:pt x="719742" y="416340"/>
                </a:cubicBezTo>
                <a:cubicBezTo>
                  <a:pt x="719843" y="415919"/>
                  <a:pt x="719947" y="415498"/>
                  <a:pt x="720047" y="415078"/>
                </a:cubicBezTo>
                <a:lnTo>
                  <a:pt x="763053" y="414307"/>
                </a:lnTo>
                <a:lnTo>
                  <a:pt x="767901" y="412086"/>
                </a:lnTo>
                <a:lnTo>
                  <a:pt x="797041" y="414293"/>
                </a:lnTo>
                <a:lnTo>
                  <a:pt x="811506" y="413988"/>
                </a:lnTo>
                <a:lnTo>
                  <a:pt x="816809" y="416882"/>
                </a:lnTo>
                <a:cubicBezTo>
                  <a:pt x="821862" y="418352"/>
                  <a:pt x="828232" y="418327"/>
                  <a:pt x="837540" y="414918"/>
                </a:cubicBezTo>
                <a:lnTo>
                  <a:pt x="858269" y="416131"/>
                </a:lnTo>
                <a:cubicBezTo>
                  <a:pt x="864622" y="417683"/>
                  <a:pt x="943264" y="400945"/>
                  <a:pt x="948732" y="404293"/>
                </a:cubicBezTo>
                <a:cubicBezTo>
                  <a:pt x="1007438" y="402718"/>
                  <a:pt x="1078958" y="412604"/>
                  <a:pt x="1149979" y="406698"/>
                </a:cubicBezTo>
                <a:cubicBezTo>
                  <a:pt x="1264076" y="391985"/>
                  <a:pt x="1418281" y="371972"/>
                  <a:pt x="1496110" y="357263"/>
                </a:cubicBezTo>
                <a:cubicBezTo>
                  <a:pt x="1524373" y="323194"/>
                  <a:pt x="1569686" y="343349"/>
                  <a:pt x="1608669" y="331673"/>
                </a:cubicBezTo>
                <a:cubicBezTo>
                  <a:pt x="1628634" y="319376"/>
                  <a:pt x="1652708" y="325981"/>
                  <a:pt x="1675071" y="324776"/>
                </a:cubicBezTo>
                <a:cubicBezTo>
                  <a:pt x="1696661" y="320902"/>
                  <a:pt x="1719608" y="311993"/>
                  <a:pt x="1738204" y="308427"/>
                </a:cubicBezTo>
                <a:lnTo>
                  <a:pt x="1786655" y="303376"/>
                </a:lnTo>
                <a:cubicBezTo>
                  <a:pt x="1814690" y="308462"/>
                  <a:pt x="1843563" y="316239"/>
                  <a:pt x="1873080" y="330998"/>
                </a:cubicBezTo>
                <a:cubicBezTo>
                  <a:pt x="1885328" y="340074"/>
                  <a:pt x="1907076" y="340787"/>
                  <a:pt x="1921650" y="332593"/>
                </a:cubicBezTo>
                <a:cubicBezTo>
                  <a:pt x="1924160" y="331181"/>
                  <a:pt x="1926358" y="329554"/>
                  <a:pt x="1928172" y="327762"/>
                </a:cubicBezTo>
                <a:cubicBezTo>
                  <a:pt x="1964849" y="349443"/>
                  <a:pt x="1978703" y="334060"/>
                  <a:pt x="1997356" y="349707"/>
                </a:cubicBezTo>
                <a:cubicBezTo>
                  <a:pt x="2045552" y="350382"/>
                  <a:pt x="2077539" y="328078"/>
                  <a:pt x="2094665" y="341687"/>
                </a:cubicBezTo>
                <a:cubicBezTo>
                  <a:pt x="2129868" y="337565"/>
                  <a:pt x="2171836" y="328633"/>
                  <a:pt x="2208578" y="324976"/>
                </a:cubicBezTo>
                <a:cubicBezTo>
                  <a:pt x="2233182" y="323400"/>
                  <a:pt x="2276000" y="319205"/>
                  <a:pt x="2315112" y="319743"/>
                </a:cubicBezTo>
                <a:cubicBezTo>
                  <a:pt x="2354027" y="341739"/>
                  <a:pt x="2411581" y="311650"/>
                  <a:pt x="2443255" y="328210"/>
                </a:cubicBezTo>
                <a:lnTo>
                  <a:pt x="2568028" y="342111"/>
                </a:lnTo>
                <a:cubicBezTo>
                  <a:pt x="2608701" y="337537"/>
                  <a:pt x="2582516" y="375805"/>
                  <a:pt x="2646527" y="315870"/>
                </a:cubicBezTo>
                <a:cubicBezTo>
                  <a:pt x="2717602" y="329320"/>
                  <a:pt x="2719299" y="298751"/>
                  <a:pt x="2781569" y="326406"/>
                </a:cubicBezTo>
                <a:lnTo>
                  <a:pt x="3030291" y="348227"/>
                </a:lnTo>
                <a:cubicBezTo>
                  <a:pt x="3072289" y="343635"/>
                  <a:pt x="3082691" y="349641"/>
                  <a:pt x="3142556" y="350870"/>
                </a:cubicBezTo>
                <a:cubicBezTo>
                  <a:pt x="3203390" y="348332"/>
                  <a:pt x="3209724" y="356304"/>
                  <a:pt x="3262356" y="358645"/>
                </a:cubicBezTo>
                <a:cubicBezTo>
                  <a:pt x="3295546" y="360921"/>
                  <a:pt x="3336380" y="362051"/>
                  <a:pt x="3341698" y="364522"/>
                </a:cubicBezTo>
                <a:lnTo>
                  <a:pt x="3344026" y="363547"/>
                </a:lnTo>
                <a:cubicBezTo>
                  <a:pt x="3353997" y="361853"/>
                  <a:pt x="3359859" y="362931"/>
                  <a:pt x="3363888" y="365229"/>
                </a:cubicBezTo>
                <a:lnTo>
                  <a:pt x="3400728" y="382181"/>
                </a:lnTo>
                <a:lnTo>
                  <a:pt x="3473223" y="370133"/>
                </a:lnTo>
                <a:cubicBezTo>
                  <a:pt x="3488625" y="364503"/>
                  <a:pt x="3513943" y="370768"/>
                  <a:pt x="3536135" y="366472"/>
                </a:cubicBezTo>
                <a:cubicBezTo>
                  <a:pt x="3549392" y="369181"/>
                  <a:pt x="3571626" y="354982"/>
                  <a:pt x="3585978" y="356773"/>
                </a:cubicBezTo>
                <a:lnTo>
                  <a:pt x="3594501" y="357463"/>
                </a:lnTo>
                <a:lnTo>
                  <a:pt x="3594736" y="357194"/>
                </a:lnTo>
                <a:cubicBezTo>
                  <a:pt x="3596729" y="356739"/>
                  <a:pt x="3599583" y="356739"/>
                  <a:pt x="3603855" y="357358"/>
                </a:cubicBezTo>
                <a:lnTo>
                  <a:pt x="3610035" y="358720"/>
                </a:lnTo>
                <a:lnTo>
                  <a:pt x="3682513" y="326449"/>
                </a:lnTo>
                <a:cubicBezTo>
                  <a:pt x="3725132" y="319209"/>
                  <a:pt x="3741010" y="317232"/>
                  <a:pt x="3789760" y="302526"/>
                </a:cubicBezTo>
                <a:cubicBezTo>
                  <a:pt x="3829631" y="295662"/>
                  <a:pt x="3861095" y="281792"/>
                  <a:pt x="3897275" y="282288"/>
                </a:cubicBezTo>
                <a:cubicBezTo>
                  <a:pt x="3908538" y="273598"/>
                  <a:pt x="3920509" y="268909"/>
                  <a:pt x="3936846" y="276633"/>
                </a:cubicBezTo>
                <a:cubicBezTo>
                  <a:pt x="3972980" y="267440"/>
                  <a:pt x="3976670" y="252111"/>
                  <a:pt x="4004538" y="259176"/>
                </a:cubicBezTo>
                <a:cubicBezTo>
                  <a:pt x="4016877" y="233368"/>
                  <a:pt x="4021427" y="241744"/>
                  <a:pt x="4033778" y="246608"/>
                </a:cubicBezTo>
                <a:lnTo>
                  <a:pt x="4035363" y="246843"/>
                </a:lnTo>
                <a:lnTo>
                  <a:pt x="4036996" y="243176"/>
                </a:lnTo>
                <a:lnTo>
                  <a:pt x="4042364" y="240742"/>
                </a:lnTo>
                <a:lnTo>
                  <a:pt x="4058954" y="239121"/>
                </a:lnTo>
                <a:lnTo>
                  <a:pt x="4065510" y="239339"/>
                </a:lnTo>
                <a:cubicBezTo>
                  <a:pt x="4069909" y="239180"/>
                  <a:pt x="4072681" y="238679"/>
                  <a:pt x="4074427" y="237895"/>
                </a:cubicBezTo>
                <a:cubicBezTo>
                  <a:pt x="4074466" y="237796"/>
                  <a:pt x="4074507" y="237697"/>
                  <a:pt x="4074546" y="237596"/>
                </a:cubicBezTo>
                <a:lnTo>
                  <a:pt x="4083097" y="236761"/>
                </a:lnTo>
                <a:cubicBezTo>
                  <a:pt x="4099102" y="230874"/>
                  <a:pt x="4124720" y="217294"/>
                  <a:pt x="4142745" y="210228"/>
                </a:cubicBezTo>
                <a:cubicBezTo>
                  <a:pt x="4161277" y="209757"/>
                  <a:pt x="4204215" y="211652"/>
                  <a:pt x="4191248" y="194363"/>
                </a:cubicBezTo>
                <a:cubicBezTo>
                  <a:pt x="4197143" y="193685"/>
                  <a:pt x="4200119" y="191566"/>
                  <a:pt x="4201744" y="188729"/>
                </a:cubicBezTo>
                <a:cubicBezTo>
                  <a:pt x="4201845" y="188309"/>
                  <a:pt x="4201947" y="187890"/>
                  <a:pt x="4202048" y="187470"/>
                </a:cubicBezTo>
                <a:lnTo>
                  <a:pt x="4248116" y="184675"/>
                </a:lnTo>
                <a:lnTo>
                  <a:pt x="4276141" y="186999"/>
                </a:lnTo>
                <a:lnTo>
                  <a:pt x="4290062" y="186753"/>
                </a:lnTo>
                <a:lnTo>
                  <a:pt x="4295143" y="189670"/>
                </a:lnTo>
                <a:cubicBezTo>
                  <a:pt x="4299996" y="191161"/>
                  <a:pt x="4306126" y="191162"/>
                  <a:pt x="4315108" y="187791"/>
                </a:cubicBezTo>
                <a:lnTo>
                  <a:pt x="4316965" y="186450"/>
                </a:lnTo>
                <a:lnTo>
                  <a:pt x="4362875" y="193065"/>
                </a:lnTo>
                <a:cubicBezTo>
                  <a:pt x="4368977" y="194642"/>
                  <a:pt x="4423306" y="188348"/>
                  <a:pt x="4428542" y="191719"/>
                </a:cubicBezTo>
                <a:cubicBezTo>
                  <a:pt x="4462662" y="194921"/>
                  <a:pt x="4457822" y="194180"/>
                  <a:pt x="4515813" y="181068"/>
                </a:cubicBezTo>
                <a:cubicBezTo>
                  <a:pt x="4524746" y="178930"/>
                  <a:pt x="4680151" y="178122"/>
                  <a:pt x="4715526" y="171166"/>
                </a:cubicBezTo>
                <a:cubicBezTo>
                  <a:pt x="4741916" y="171832"/>
                  <a:pt x="4677963" y="180680"/>
                  <a:pt x="4762447" y="162678"/>
                </a:cubicBezTo>
                <a:cubicBezTo>
                  <a:pt x="4784109" y="162698"/>
                  <a:pt x="4806742" y="151552"/>
                  <a:pt x="4840439" y="134910"/>
                </a:cubicBezTo>
                <a:cubicBezTo>
                  <a:pt x="4916356" y="97503"/>
                  <a:pt x="4937025" y="110510"/>
                  <a:pt x="5011513" y="110893"/>
                </a:cubicBezTo>
                <a:cubicBezTo>
                  <a:pt x="5038947" y="76939"/>
                  <a:pt x="5028196" y="106028"/>
                  <a:pt x="5065790" y="94512"/>
                </a:cubicBezTo>
                <a:cubicBezTo>
                  <a:pt x="5064856" y="121900"/>
                  <a:pt x="5108319" y="72464"/>
                  <a:pt x="5121659" y="101083"/>
                </a:cubicBezTo>
                <a:cubicBezTo>
                  <a:pt x="5128079" y="98081"/>
                  <a:pt x="5133876" y="94270"/>
                  <a:pt x="5139595" y="90230"/>
                </a:cubicBezTo>
                <a:lnTo>
                  <a:pt x="5142598" y="88129"/>
                </a:lnTo>
                <a:lnTo>
                  <a:pt x="5156554" y="84729"/>
                </a:lnTo>
                <a:lnTo>
                  <a:pt x="5174660" y="77506"/>
                </a:lnTo>
                <a:lnTo>
                  <a:pt x="5222961" y="74516"/>
                </a:lnTo>
                <a:cubicBezTo>
                  <a:pt x="5230550" y="71886"/>
                  <a:pt x="5251598" y="63576"/>
                  <a:pt x="5261763" y="63392"/>
                </a:cubicBezTo>
                <a:lnTo>
                  <a:pt x="5381667" y="42975"/>
                </a:lnTo>
                <a:cubicBezTo>
                  <a:pt x="5391827" y="39989"/>
                  <a:pt x="5429368" y="35305"/>
                  <a:pt x="5432760" y="25273"/>
                </a:cubicBezTo>
                <a:cubicBezTo>
                  <a:pt x="5439009" y="12982"/>
                  <a:pt x="5478134" y="27048"/>
                  <a:pt x="5470905" y="14020"/>
                </a:cubicBezTo>
                <a:lnTo>
                  <a:pt x="562696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248E73B-096B-D47C-E747-7F31D4F7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430741"/>
            <a:ext cx="10750253" cy="6325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Språkhandledning</a:t>
            </a:r>
          </a:p>
        </p:txBody>
      </p:sp>
    </p:spTree>
    <p:extLst>
      <p:ext uri="{BB962C8B-B14F-4D97-AF65-F5344CB8AC3E}">
        <p14:creationId xmlns:p14="http://schemas.microsoft.com/office/powerpoint/2010/main" val="203589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CE2CF7-D5AA-4464-AC91-9ED1EA5D6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248E73B-096B-D47C-E747-7F31D4F7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7859" y="609601"/>
            <a:ext cx="5683623" cy="1216024"/>
          </a:xfrm>
        </p:spPr>
        <p:txBody>
          <a:bodyPr>
            <a:normAutofit/>
          </a:bodyPr>
          <a:lstStyle/>
          <a:p>
            <a:r>
              <a:rPr lang="sv-SE" dirty="0"/>
              <a:t>Utbildning till handledarna</a:t>
            </a:r>
          </a:p>
        </p:txBody>
      </p:sp>
      <p:pic>
        <p:nvPicPr>
          <p:cNvPr id="5" name="Picture 4" descr="Stor grupp med fallskärmshoppare i luften">
            <a:extLst>
              <a:ext uri="{FF2B5EF4-FFF2-40B4-BE49-F238E27FC236}">
                <a16:creationId xmlns:a16="http://schemas.microsoft.com/office/drawing/2014/main" id="{2F3E47A3-C7B4-513F-8DAC-DE1B8A59C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51" r="27183"/>
          <a:stretch/>
        </p:blipFill>
        <p:spPr>
          <a:xfrm>
            <a:off x="20" y="2"/>
            <a:ext cx="4585628" cy="6857998"/>
          </a:xfrm>
          <a:custGeom>
            <a:avLst/>
            <a:gdLst/>
            <a:ahLst/>
            <a:cxnLst/>
            <a:rect l="l" t="t" r="r" b="b"/>
            <a:pathLst>
              <a:path w="4585648" h="6857998">
                <a:moveTo>
                  <a:pt x="0" y="0"/>
                </a:moveTo>
                <a:lnTo>
                  <a:pt x="3944047" y="0"/>
                </a:lnTo>
                <a:lnTo>
                  <a:pt x="3944688" y="10340"/>
                </a:lnTo>
                <a:cubicBezTo>
                  <a:pt x="3965528" y="36732"/>
                  <a:pt x="3945672" y="53579"/>
                  <a:pt x="3950304" y="81398"/>
                </a:cubicBezTo>
                <a:cubicBezTo>
                  <a:pt x="3979668" y="102733"/>
                  <a:pt x="3935739" y="103225"/>
                  <a:pt x="3930579" y="118301"/>
                </a:cubicBezTo>
                <a:lnTo>
                  <a:pt x="3930846" y="122373"/>
                </a:lnTo>
                <a:lnTo>
                  <a:pt x="3937038" y="132397"/>
                </a:lnTo>
                <a:lnTo>
                  <a:pt x="3940265" y="135982"/>
                </a:lnTo>
                <a:cubicBezTo>
                  <a:pt x="3942154" y="138523"/>
                  <a:pt x="3942977" y="140298"/>
                  <a:pt x="3943073" y="141620"/>
                </a:cubicBezTo>
                <a:cubicBezTo>
                  <a:pt x="3942998" y="141685"/>
                  <a:pt x="3942926" y="141751"/>
                  <a:pt x="3942854" y="141816"/>
                </a:cubicBezTo>
                <a:lnTo>
                  <a:pt x="3946045" y="146983"/>
                </a:lnTo>
                <a:cubicBezTo>
                  <a:pt x="3952085" y="155570"/>
                  <a:pt x="3958585" y="163800"/>
                  <a:pt x="3965281" y="171535"/>
                </a:cubicBezTo>
                <a:cubicBezTo>
                  <a:pt x="3952744" y="181711"/>
                  <a:pt x="3987015" y="208379"/>
                  <a:pt x="3955100" y="211093"/>
                </a:cubicBezTo>
                <a:cubicBezTo>
                  <a:pt x="3963231" y="221704"/>
                  <a:pt x="3979172" y="225918"/>
                  <a:pt x="3957453" y="226143"/>
                </a:cubicBezTo>
                <a:cubicBezTo>
                  <a:pt x="3959561" y="229747"/>
                  <a:pt x="3959011" y="232340"/>
                  <a:pt x="3957179" y="234484"/>
                </a:cubicBezTo>
                <a:lnTo>
                  <a:pt x="3956175" y="235199"/>
                </a:lnTo>
                <a:lnTo>
                  <a:pt x="3974755" y="258709"/>
                </a:lnTo>
                <a:cubicBezTo>
                  <a:pt x="3974810" y="259903"/>
                  <a:pt x="3974864" y="261097"/>
                  <a:pt x="3974919" y="262291"/>
                </a:cubicBezTo>
                <a:lnTo>
                  <a:pt x="3989981" y="277023"/>
                </a:lnTo>
                <a:lnTo>
                  <a:pt x="3996191" y="284947"/>
                </a:lnTo>
                <a:lnTo>
                  <a:pt x="4001190" y="286536"/>
                </a:lnTo>
                <a:cubicBezTo>
                  <a:pt x="4004786" y="288616"/>
                  <a:pt x="4007623" y="292056"/>
                  <a:pt x="4008705" y="298565"/>
                </a:cubicBezTo>
                <a:cubicBezTo>
                  <a:pt x="4008585" y="299108"/>
                  <a:pt x="4008465" y="299650"/>
                  <a:pt x="4008344" y="300194"/>
                </a:cubicBezTo>
                <a:lnTo>
                  <a:pt x="4019098" y="309203"/>
                </a:lnTo>
                <a:cubicBezTo>
                  <a:pt x="4023353" y="311943"/>
                  <a:pt x="4028131" y="314172"/>
                  <a:pt x="4033618" y="315650"/>
                </a:cubicBezTo>
                <a:cubicBezTo>
                  <a:pt x="4027964" y="354775"/>
                  <a:pt x="4065415" y="383133"/>
                  <a:pt x="4080284" y="421400"/>
                </a:cubicBezTo>
                <a:cubicBezTo>
                  <a:pt x="4052614" y="444764"/>
                  <a:pt x="4129047" y="500739"/>
                  <a:pt x="4168461" y="503092"/>
                </a:cubicBezTo>
                <a:cubicBezTo>
                  <a:pt x="4128023" y="511488"/>
                  <a:pt x="4257167" y="577423"/>
                  <a:pt x="4192557" y="560735"/>
                </a:cubicBezTo>
                <a:cubicBezTo>
                  <a:pt x="4202585" y="572893"/>
                  <a:pt x="4193454" y="589341"/>
                  <a:pt x="4176910" y="584674"/>
                </a:cubicBezTo>
                <a:cubicBezTo>
                  <a:pt x="4224177" y="618252"/>
                  <a:pt x="4225772" y="681450"/>
                  <a:pt x="4260533" y="723119"/>
                </a:cubicBezTo>
                <a:cubicBezTo>
                  <a:pt x="4242328" y="753272"/>
                  <a:pt x="4263820" y="734604"/>
                  <a:pt x="4270711" y="760720"/>
                </a:cubicBezTo>
                <a:cubicBezTo>
                  <a:pt x="4295191" y="748303"/>
                  <a:pt x="4270314" y="794183"/>
                  <a:pt x="4302509" y="789247"/>
                </a:cubicBezTo>
                <a:cubicBezTo>
                  <a:pt x="4302741" y="794159"/>
                  <a:pt x="4301954" y="799070"/>
                  <a:pt x="4300921" y="804034"/>
                </a:cubicBezTo>
                <a:cubicBezTo>
                  <a:pt x="4300749" y="804900"/>
                  <a:pt x="4300572" y="805767"/>
                  <a:pt x="4300400" y="806635"/>
                </a:cubicBezTo>
                <a:lnTo>
                  <a:pt x="4303753" y="815950"/>
                </a:lnTo>
                <a:lnTo>
                  <a:pt x="4297888" y="819940"/>
                </a:lnTo>
                <a:cubicBezTo>
                  <a:pt x="4297944" y="824938"/>
                  <a:pt x="4297999" y="829937"/>
                  <a:pt x="4298055" y="834935"/>
                </a:cubicBezTo>
                <a:cubicBezTo>
                  <a:pt x="4299172" y="840340"/>
                  <a:pt x="4301603" y="845911"/>
                  <a:pt x="4306135" y="851700"/>
                </a:cubicBezTo>
                <a:cubicBezTo>
                  <a:pt x="4332817" y="868320"/>
                  <a:pt x="4317557" y="909641"/>
                  <a:pt x="4352091" y="929754"/>
                </a:cubicBezTo>
                <a:cubicBezTo>
                  <a:pt x="4362479" y="937980"/>
                  <a:pt x="4380484" y="968513"/>
                  <a:pt x="4375270" y="977376"/>
                </a:cubicBezTo>
                <a:cubicBezTo>
                  <a:pt x="4377250" y="984377"/>
                  <a:pt x="4384849" y="990651"/>
                  <a:pt x="4377297" y="996912"/>
                </a:cubicBezTo>
                <a:cubicBezTo>
                  <a:pt x="4369005" y="1005760"/>
                  <a:pt x="4399874" y="1021625"/>
                  <a:pt x="4384684" y="1023223"/>
                </a:cubicBezTo>
                <a:cubicBezTo>
                  <a:pt x="4406172" y="1034643"/>
                  <a:pt x="4390237" y="1055523"/>
                  <a:pt x="4392472" y="1070780"/>
                </a:cubicBezTo>
                <a:cubicBezTo>
                  <a:pt x="4411832" y="1078905"/>
                  <a:pt x="4397439" y="1102903"/>
                  <a:pt x="4412067" y="1132722"/>
                </a:cubicBezTo>
                <a:cubicBezTo>
                  <a:pt x="4434025" y="1141419"/>
                  <a:pt x="4421728" y="1152870"/>
                  <a:pt x="4455281" y="1171648"/>
                </a:cubicBezTo>
                <a:cubicBezTo>
                  <a:pt x="4453907" y="1173110"/>
                  <a:pt x="4452815" y="1174775"/>
                  <a:pt x="4452047" y="1176593"/>
                </a:cubicBezTo>
                <a:cubicBezTo>
                  <a:pt x="4447572" y="1187166"/>
                  <a:pt x="4454607" y="1200545"/>
                  <a:pt x="4467755" y="1206479"/>
                </a:cubicBezTo>
                <a:lnTo>
                  <a:pt x="4498518" y="1230184"/>
                </a:lnTo>
                <a:lnTo>
                  <a:pt x="4503988" y="1239714"/>
                </a:lnTo>
                <a:cubicBezTo>
                  <a:pt x="4506730" y="1246063"/>
                  <a:pt x="4507415" y="1251722"/>
                  <a:pt x="4506821" y="1256926"/>
                </a:cubicBezTo>
                <a:lnTo>
                  <a:pt x="4502210" y="1270678"/>
                </a:lnTo>
                <a:lnTo>
                  <a:pt x="4494994" y="1272955"/>
                </a:lnTo>
                <a:lnTo>
                  <a:pt x="4495424" y="1282254"/>
                </a:lnTo>
                <a:lnTo>
                  <a:pt x="4494064" y="1284511"/>
                </a:lnTo>
                <a:cubicBezTo>
                  <a:pt x="4491436" y="1288808"/>
                  <a:pt x="4489075" y="1293117"/>
                  <a:pt x="4487745" y="1297660"/>
                </a:cubicBezTo>
                <a:cubicBezTo>
                  <a:pt x="4521914" y="1300656"/>
                  <a:pt x="4482088" y="1336801"/>
                  <a:pt x="4510831" y="1331158"/>
                </a:cubicBezTo>
                <a:cubicBezTo>
                  <a:pt x="4509485" y="1356644"/>
                  <a:pt x="4537196" y="1344587"/>
                  <a:pt x="4509149" y="1367911"/>
                </a:cubicBezTo>
                <a:cubicBezTo>
                  <a:pt x="4525575" y="1402569"/>
                  <a:pt x="4519252" y="1443943"/>
                  <a:pt x="4530734" y="1480066"/>
                </a:cubicBezTo>
                <a:lnTo>
                  <a:pt x="4531332" y="1481140"/>
                </a:lnTo>
                <a:lnTo>
                  <a:pt x="4523757" y="1500827"/>
                </a:lnTo>
                <a:lnTo>
                  <a:pt x="4517749" y="1528834"/>
                </a:lnTo>
                <a:lnTo>
                  <a:pt x="4510978" y="1526104"/>
                </a:lnTo>
                <a:cubicBezTo>
                  <a:pt x="4505305" y="1525236"/>
                  <a:pt x="4507721" y="1530251"/>
                  <a:pt x="4513177" y="1537822"/>
                </a:cubicBezTo>
                <a:lnTo>
                  <a:pt x="4515243" y="1540521"/>
                </a:lnTo>
                <a:lnTo>
                  <a:pt x="4514146" y="1545627"/>
                </a:lnTo>
                <a:cubicBezTo>
                  <a:pt x="4512031" y="1559801"/>
                  <a:pt x="4511188" y="1572109"/>
                  <a:pt x="4512185" y="1579228"/>
                </a:cubicBezTo>
                <a:cubicBezTo>
                  <a:pt x="4545845" y="1639398"/>
                  <a:pt x="4550705" y="1726741"/>
                  <a:pt x="4554335" y="1818364"/>
                </a:cubicBezTo>
                <a:cubicBezTo>
                  <a:pt x="4560401" y="1899079"/>
                  <a:pt x="4548295" y="2018831"/>
                  <a:pt x="4548582" y="2063518"/>
                </a:cubicBezTo>
                <a:lnTo>
                  <a:pt x="4556056" y="2086487"/>
                </a:lnTo>
                <a:lnTo>
                  <a:pt x="4554275" y="2089340"/>
                </a:lnTo>
                <a:cubicBezTo>
                  <a:pt x="4550593" y="2102174"/>
                  <a:pt x="4551716" y="2110234"/>
                  <a:pt x="4554956" y="2116163"/>
                </a:cubicBezTo>
                <a:lnTo>
                  <a:pt x="4560492" y="2121961"/>
                </a:lnTo>
                <a:lnTo>
                  <a:pt x="4571444" y="2176482"/>
                </a:lnTo>
                <a:lnTo>
                  <a:pt x="4575448" y="2237907"/>
                </a:lnTo>
                <a:lnTo>
                  <a:pt x="4573513" y="2238688"/>
                </a:lnTo>
                <a:cubicBezTo>
                  <a:pt x="4569330" y="2241686"/>
                  <a:pt x="4566526" y="2246244"/>
                  <a:pt x="4566533" y="2254203"/>
                </a:cubicBezTo>
                <a:cubicBezTo>
                  <a:pt x="4536852" y="2242405"/>
                  <a:pt x="4555170" y="2259280"/>
                  <a:pt x="4557814" y="2283790"/>
                </a:cubicBezTo>
                <a:cubicBezTo>
                  <a:pt x="4512304" y="2270934"/>
                  <a:pt x="4537738" y="2340304"/>
                  <a:pt x="4512647" y="2352361"/>
                </a:cubicBezTo>
                <a:cubicBezTo>
                  <a:pt x="4515616" y="2370657"/>
                  <a:pt x="4517925" y="2389769"/>
                  <a:pt x="4519328" y="2409295"/>
                </a:cubicBezTo>
                <a:lnTo>
                  <a:pt x="4519571" y="2420793"/>
                </a:lnTo>
                <a:lnTo>
                  <a:pt x="4519120" y="2421041"/>
                </a:lnTo>
                <a:cubicBezTo>
                  <a:pt x="4518201" y="2423576"/>
                  <a:pt x="4517918" y="2427373"/>
                  <a:pt x="4518471" y="2433205"/>
                </a:cubicBezTo>
                <a:lnTo>
                  <a:pt x="4461595" y="2530080"/>
                </a:lnTo>
                <a:cubicBezTo>
                  <a:pt x="4445853" y="2584934"/>
                  <a:pt x="4405533" y="2605402"/>
                  <a:pt x="4412936" y="2666699"/>
                </a:cubicBezTo>
                <a:cubicBezTo>
                  <a:pt x="4398065" y="2717991"/>
                  <a:pt x="4372927" y="2756371"/>
                  <a:pt x="4370093" y="2804588"/>
                </a:cubicBezTo>
                <a:cubicBezTo>
                  <a:pt x="4347398" y="2879436"/>
                  <a:pt x="4272392" y="2939011"/>
                  <a:pt x="4262477" y="3058637"/>
                </a:cubicBezTo>
                <a:cubicBezTo>
                  <a:pt x="4283714" y="3099999"/>
                  <a:pt x="4256160" y="3144249"/>
                  <a:pt x="4253454" y="3179447"/>
                </a:cubicBezTo>
                <a:cubicBezTo>
                  <a:pt x="4259242" y="3200557"/>
                  <a:pt x="4257117" y="3211737"/>
                  <a:pt x="4239228" y="3217364"/>
                </a:cubicBezTo>
                <a:cubicBezTo>
                  <a:pt x="4268875" y="3316502"/>
                  <a:pt x="4225924" y="3257304"/>
                  <a:pt x="4222932" y="3330364"/>
                </a:cubicBezTo>
                <a:cubicBezTo>
                  <a:pt x="4224428" y="3395928"/>
                  <a:pt x="4215196" y="3463236"/>
                  <a:pt x="4248669" y="3547193"/>
                </a:cubicBezTo>
                <a:cubicBezTo>
                  <a:pt x="4260183" y="3566053"/>
                  <a:pt x="4256781" y="3592027"/>
                  <a:pt x="4241070" y="3605210"/>
                </a:cubicBezTo>
                <a:cubicBezTo>
                  <a:pt x="4238364" y="3607478"/>
                  <a:pt x="4235392" y="3609274"/>
                  <a:pt x="4232239" y="3610540"/>
                </a:cubicBezTo>
                <a:cubicBezTo>
                  <a:pt x="4258208" y="3664330"/>
                  <a:pt x="4231517" y="3673159"/>
                  <a:pt x="4251881" y="3702764"/>
                </a:cubicBezTo>
                <a:cubicBezTo>
                  <a:pt x="4242939" y="3759891"/>
                  <a:pt x="4201773" y="3786712"/>
                  <a:pt x="4219293" y="3813528"/>
                </a:cubicBezTo>
                <a:cubicBezTo>
                  <a:pt x="4207910" y="3838914"/>
                  <a:pt x="4167663" y="3859754"/>
                  <a:pt x="4184863" y="3893255"/>
                </a:cubicBezTo>
                <a:cubicBezTo>
                  <a:pt x="4163644" y="3884625"/>
                  <a:pt x="4188862" y="3931915"/>
                  <a:pt x="4169808" y="3939619"/>
                </a:cubicBezTo>
                <a:cubicBezTo>
                  <a:pt x="4154129" y="3943837"/>
                  <a:pt x="4158129" y="3959170"/>
                  <a:pt x="4154137" y="3971517"/>
                </a:cubicBezTo>
                <a:cubicBezTo>
                  <a:pt x="4139069" y="3981495"/>
                  <a:pt x="4133844" y="4042203"/>
                  <a:pt x="4139625" y="4062614"/>
                </a:cubicBezTo>
                <a:cubicBezTo>
                  <a:pt x="4165622" y="4119195"/>
                  <a:pt x="4107101" y="4172348"/>
                  <a:pt x="4126180" y="4217749"/>
                </a:cubicBezTo>
                <a:cubicBezTo>
                  <a:pt x="4128014" y="4267056"/>
                  <a:pt x="4089563" y="4286360"/>
                  <a:pt x="4072389" y="4317623"/>
                </a:cubicBezTo>
                <a:cubicBezTo>
                  <a:pt x="4062182" y="4356545"/>
                  <a:pt x="4071264" y="4384138"/>
                  <a:pt x="4064937" y="4451279"/>
                </a:cubicBezTo>
                <a:cubicBezTo>
                  <a:pt x="4050628" y="4512697"/>
                  <a:pt x="4048851" y="4652154"/>
                  <a:pt x="4034424" y="4720470"/>
                </a:cubicBezTo>
                <a:cubicBezTo>
                  <a:pt x="3973937" y="4868361"/>
                  <a:pt x="4025760" y="4964348"/>
                  <a:pt x="4016334" y="5052878"/>
                </a:cubicBezTo>
                <a:cubicBezTo>
                  <a:pt x="3999794" y="5123327"/>
                  <a:pt x="4021855" y="5194887"/>
                  <a:pt x="3977865" y="5251650"/>
                </a:cubicBezTo>
                <a:cubicBezTo>
                  <a:pt x="3973961" y="5317292"/>
                  <a:pt x="3987477" y="5410025"/>
                  <a:pt x="3997669" y="5413392"/>
                </a:cubicBezTo>
                <a:cubicBezTo>
                  <a:pt x="3969262" y="5397845"/>
                  <a:pt x="3981248" y="5449403"/>
                  <a:pt x="3981869" y="5471875"/>
                </a:cubicBezTo>
                <a:cubicBezTo>
                  <a:pt x="3957580" y="5534944"/>
                  <a:pt x="3976666" y="5598829"/>
                  <a:pt x="3901990" y="5708604"/>
                </a:cubicBezTo>
                <a:cubicBezTo>
                  <a:pt x="3897618" y="5810136"/>
                  <a:pt x="3870199" y="5788842"/>
                  <a:pt x="3860571" y="5821275"/>
                </a:cubicBezTo>
                <a:cubicBezTo>
                  <a:pt x="3868171" y="5831278"/>
                  <a:pt x="3866949" y="5900968"/>
                  <a:pt x="3849074" y="5900679"/>
                </a:cubicBezTo>
                <a:cubicBezTo>
                  <a:pt x="3871964" y="5925143"/>
                  <a:pt x="3834226" y="5972433"/>
                  <a:pt x="3841809" y="5992005"/>
                </a:cubicBezTo>
                <a:cubicBezTo>
                  <a:pt x="3848533" y="6035132"/>
                  <a:pt x="3834497" y="6078819"/>
                  <a:pt x="3832901" y="6122412"/>
                </a:cubicBezTo>
                <a:cubicBezTo>
                  <a:pt x="3799640" y="6263751"/>
                  <a:pt x="3784898" y="6198720"/>
                  <a:pt x="3804166" y="6389843"/>
                </a:cubicBezTo>
                <a:cubicBezTo>
                  <a:pt x="3799226" y="6482285"/>
                  <a:pt x="3740829" y="6538361"/>
                  <a:pt x="3736537" y="6595214"/>
                </a:cubicBezTo>
                <a:cubicBezTo>
                  <a:pt x="3692112" y="6745846"/>
                  <a:pt x="3660956" y="6804405"/>
                  <a:pt x="3649707" y="6848925"/>
                </a:cubicBezTo>
                <a:lnTo>
                  <a:pt x="3649314" y="6857996"/>
                </a:lnTo>
                <a:lnTo>
                  <a:pt x="4585648" y="6857996"/>
                </a:lnTo>
                <a:lnTo>
                  <a:pt x="4585648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0D568E-72F1-C0CB-0F9D-5CC45FD2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7859" y="2147356"/>
            <a:ext cx="5683624" cy="410702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sv-SE" dirty="0"/>
              <a:t>Skolverkets APL-utbildning via Vuxenutbildningen</a:t>
            </a:r>
          </a:p>
          <a:p>
            <a:pPr>
              <a:lnSpc>
                <a:spcPct val="90000"/>
              </a:lnSpc>
            </a:pPr>
            <a:r>
              <a:rPr lang="sv-SE" dirty="0"/>
              <a:t>Ansvarsfördelning mellan Chef och Handledare</a:t>
            </a:r>
          </a:p>
          <a:p>
            <a:pPr>
              <a:lnSpc>
                <a:spcPct val="90000"/>
              </a:lnSpc>
            </a:pPr>
            <a:r>
              <a:rPr lang="sv-SE" dirty="0"/>
              <a:t>Rutiner och Checklistor för introduktion – uppdaterade för en struktur av materialet ska vara möjlig att få till. </a:t>
            </a:r>
          </a:p>
          <a:p>
            <a:pPr>
              <a:lnSpc>
                <a:spcPct val="90000"/>
              </a:lnSpc>
            </a:pPr>
            <a:r>
              <a:rPr lang="sv-SE" dirty="0"/>
              <a:t>Identifiera risker på arbetsplatsen så som brand, rasism, språkförståelse, förflyttning, sociala säkerheten, hot/våld, hygienrutiner, allergier, rökning, husdjur, sociala medier. </a:t>
            </a:r>
          </a:p>
          <a:p>
            <a:pPr>
              <a:lnSpc>
                <a:spcPct val="90000"/>
              </a:lnSpc>
            </a:pPr>
            <a:r>
              <a:rPr lang="sv-SE" dirty="0"/>
              <a:t>Fikarumssnack – med utgångspunkt i Jämställdhet, Värdegrund och Lika behandling</a:t>
            </a:r>
          </a:p>
          <a:p>
            <a:pPr>
              <a:lnSpc>
                <a:spcPct val="90000"/>
              </a:lnSpc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303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CE2CF7-D5AA-4464-AC91-9ED1EA5D6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248E73B-096B-D47C-E747-7F31D4F7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7859" y="609601"/>
            <a:ext cx="5683623" cy="1216024"/>
          </a:xfrm>
        </p:spPr>
        <p:txBody>
          <a:bodyPr>
            <a:normAutofit/>
          </a:bodyPr>
          <a:lstStyle/>
          <a:p>
            <a:r>
              <a:rPr lang="sv-SE" dirty="0"/>
              <a:t>Utbildning till handledarna</a:t>
            </a:r>
          </a:p>
        </p:txBody>
      </p:sp>
      <p:pic>
        <p:nvPicPr>
          <p:cNvPr id="5" name="Picture 4" descr="Stor grupp med fallskärmshoppare i luften">
            <a:extLst>
              <a:ext uri="{FF2B5EF4-FFF2-40B4-BE49-F238E27FC236}">
                <a16:creationId xmlns:a16="http://schemas.microsoft.com/office/drawing/2014/main" id="{2F3E47A3-C7B4-513F-8DAC-DE1B8A59C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51" r="27183"/>
          <a:stretch/>
        </p:blipFill>
        <p:spPr>
          <a:xfrm>
            <a:off x="20" y="2"/>
            <a:ext cx="4585628" cy="6857998"/>
          </a:xfrm>
          <a:custGeom>
            <a:avLst/>
            <a:gdLst/>
            <a:ahLst/>
            <a:cxnLst/>
            <a:rect l="l" t="t" r="r" b="b"/>
            <a:pathLst>
              <a:path w="4585648" h="6857998">
                <a:moveTo>
                  <a:pt x="0" y="0"/>
                </a:moveTo>
                <a:lnTo>
                  <a:pt x="3944047" y="0"/>
                </a:lnTo>
                <a:lnTo>
                  <a:pt x="3944688" y="10340"/>
                </a:lnTo>
                <a:cubicBezTo>
                  <a:pt x="3965528" y="36732"/>
                  <a:pt x="3945672" y="53579"/>
                  <a:pt x="3950304" y="81398"/>
                </a:cubicBezTo>
                <a:cubicBezTo>
                  <a:pt x="3979668" y="102733"/>
                  <a:pt x="3935739" y="103225"/>
                  <a:pt x="3930579" y="118301"/>
                </a:cubicBezTo>
                <a:lnTo>
                  <a:pt x="3930846" y="122373"/>
                </a:lnTo>
                <a:lnTo>
                  <a:pt x="3937038" y="132397"/>
                </a:lnTo>
                <a:lnTo>
                  <a:pt x="3940265" y="135982"/>
                </a:lnTo>
                <a:cubicBezTo>
                  <a:pt x="3942154" y="138523"/>
                  <a:pt x="3942977" y="140298"/>
                  <a:pt x="3943073" y="141620"/>
                </a:cubicBezTo>
                <a:cubicBezTo>
                  <a:pt x="3942998" y="141685"/>
                  <a:pt x="3942926" y="141751"/>
                  <a:pt x="3942854" y="141816"/>
                </a:cubicBezTo>
                <a:lnTo>
                  <a:pt x="3946045" y="146983"/>
                </a:lnTo>
                <a:cubicBezTo>
                  <a:pt x="3952085" y="155570"/>
                  <a:pt x="3958585" y="163800"/>
                  <a:pt x="3965281" y="171535"/>
                </a:cubicBezTo>
                <a:cubicBezTo>
                  <a:pt x="3952744" y="181711"/>
                  <a:pt x="3987015" y="208379"/>
                  <a:pt x="3955100" y="211093"/>
                </a:cubicBezTo>
                <a:cubicBezTo>
                  <a:pt x="3963231" y="221704"/>
                  <a:pt x="3979172" y="225918"/>
                  <a:pt x="3957453" y="226143"/>
                </a:cubicBezTo>
                <a:cubicBezTo>
                  <a:pt x="3959561" y="229747"/>
                  <a:pt x="3959011" y="232340"/>
                  <a:pt x="3957179" y="234484"/>
                </a:cubicBezTo>
                <a:lnTo>
                  <a:pt x="3956175" y="235199"/>
                </a:lnTo>
                <a:lnTo>
                  <a:pt x="3974755" y="258709"/>
                </a:lnTo>
                <a:cubicBezTo>
                  <a:pt x="3974810" y="259903"/>
                  <a:pt x="3974864" y="261097"/>
                  <a:pt x="3974919" y="262291"/>
                </a:cubicBezTo>
                <a:lnTo>
                  <a:pt x="3989981" y="277023"/>
                </a:lnTo>
                <a:lnTo>
                  <a:pt x="3996191" y="284947"/>
                </a:lnTo>
                <a:lnTo>
                  <a:pt x="4001190" y="286536"/>
                </a:lnTo>
                <a:cubicBezTo>
                  <a:pt x="4004786" y="288616"/>
                  <a:pt x="4007623" y="292056"/>
                  <a:pt x="4008705" y="298565"/>
                </a:cubicBezTo>
                <a:cubicBezTo>
                  <a:pt x="4008585" y="299108"/>
                  <a:pt x="4008465" y="299650"/>
                  <a:pt x="4008344" y="300194"/>
                </a:cubicBezTo>
                <a:lnTo>
                  <a:pt x="4019098" y="309203"/>
                </a:lnTo>
                <a:cubicBezTo>
                  <a:pt x="4023353" y="311943"/>
                  <a:pt x="4028131" y="314172"/>
                  <a:pt x="4033618" y="315650"/>
                </a:cubicBezTo>
                <a:cubicBezTo>
                  <a:pt x="4027964" y="354775"/>
                  <a:pt x="4065415" y="383133"/>
                  <a:pt x="4080284" y="421400"/>
                </a:cubicBezTo>
                <a:cubicBezTo>
                  <a:pt x="4052614" y="444764"/>
                  <a:pt x="4129047" y="500739"/>
                  <a:pt x="4168461" y="503092"/>
                </a:cubicBezTo>
                <a:cubicBezTo>
                  <a:pt x="4128023" y="511488"/>
                  <a:pt x="4257167" y="577423"/>
                  <a:pt x="4192557" y="560735"/>
                </a:cubicBezTo>
                <a:cubicBezTo>
                  <a:pt x="4202585" y="572893"/>
                  <a:pt x="4193454" y="589341"/>
                  <a:pt x="4176910" y="584674"/>
                </a:cubicBezTo>
                <a:cubicBezTo>
                  <a:pt x="4224177" y="618252"/>
                  <a:pt x="4225772" y="681450"/>
                  <a:pt x="4260533" y="723119"/>
                </a:cubicBezTo>
                <a:cubicBezTo>
                  <a:pt x="4242328" y="753272"/>
                  <a:pt x="4263820" y="734604"/>
                  <a:pt x="4270711" y="760720"/>
                </a:cubicBezTo>
                <a:cubicBezTo>
                  <a:pt x="4295191" y="748303"/>
                  <a:pt x="4270314" y="794183"/>
                  <a:pt x="4302509" y="789247"/>
                </a:cubicBezTo>
                <a:cubicBezTo>
                  <a:pt x="4302741" y="794159"/>
                  <a:pt x="4301954" y="799070"/>
                  <a:pt x="4300921" y="804034"/>
                </a:cubicBezTo>
                <a:cubicBezTo>
                  <a:pt x="4300749" y="804900"/>
                  <a:pt x="4300572" y="805767"/>
                  <a:pt x="4300400" y="806635"/>
                </a:cubicBezTo>
                <a:lnTo>
                  <a:pt x="4303753" y="815950"/>
                </a:lnTo>
                <a:lnTo>
                  <a:pt x="4297888" y="819940"/>
                </a:lnTo>
                <a:cubicBezTo>
                  <a:pt x="4297944" y="824938"/>
                  <a:pt x="4297999" y="829937"/>
                  <a:pt x="4298055" y="834935"/>
                </a:cubicBezTo>
                <a:cubicBezTo>
                  <a:pt x="4299172" y="840340"/>
                  <a:pt x="4301603" y="845911"/>
                  <a:pt x="4306135" y="851700"/>
                </a:cubicBezTo>
                <a:cubicBezTo>
                  <a:pt x="4332817" y="868320"/>
                  <a:pt x="4317557" y="909641"/>
                  <a:pt x="4352091" y="929754"/>
                </a:cubicBezTo>
                <a:cubicBezTo>
                  <a:pt x="4362479" y="937980"/>
                  <a:pt x="4380484" y="968513"/>
                  <a:pt x="4375270" y="977376"/>
                </a:cubicBezTo>
                <a:cubicBezTo>
                  <a:pt x="4377250" y="984377"/>
                  <a:pt x="4384849" y="990651"/>
                  <a:pt x="4377297" y="996912"/>
                </a:cubicBezTo>
                <a:cubicBezTo>
                  <a:pt x="4369005" y="1005760"/>
                  <a:pt x="4399874" y="1021625"/>
                  <a:pt x="4384684" y="1023223"/>
                </a:cubicBezTo>
                <a:cubicBezTo>
                  <a:pt x="4406172" y="1034643"/>
                  <a:pt x="4390237" y="1055523"/>
                  <a:pt x="4392472" y="1070780"/>
                </a:cubicBezTo>
                <a:cubicBezTo>
                  <a:pt x="4411832" y="1078905"/>
                  <a:pt x="4397439" y="1102903"/>
                  <a:pt x="4412067" y="1132722"/>
                </a:cubicBezTo>
                <a:cubicBezTo>
                  <a:pt x="4434025" y="1141419"/>
                  <a:pt x="4421728" y="1152870"/>
                  <a:pt x="4455281" y="1171648"/>
                </a:cubicBezTo>
                <a:cubicBezTo>
                  <a:pt x="4453907" y="1173110"/>
                  <a:pt x="4452815" y="1174775"/>
                  <a:pt x="4452047" y="1176593"/>
                </a:cubicBezTo>
                <a:cubicBezTo>
                  <a:pt x="4447572" y="1187166"/>
                  <a:pt x="4454607" y="1200545"/>
                  <a:pt x="4467755" y="1206479"/>
                </a:cubicBezTo>
                <a:lnTo>
                  <a:pt x="4498518" y="1230184"/>
                </a:lnTo>
                <a:lnTo>
                  <a:pt x="4503988" y="1239714"/>
                </a:lnTo>
                <a:cubicBezTo>
                  <a:pt x="4506730" y="1246063"/>
                  <a:pt x="4507415" y="1251722"/>
                  <a:pt x="4506821" y="1256926"/>
                </a:cubicBezTo>
                <a:lnTo>
                  <a:pt x="4502210" y="1270678"/>
                </a:lnTo>
                <a:lnTo>
                  <a:pt x="4494994" y="1272955"/>
                </a:lnTo>
                <a:lnTo>
                  <a:pt x="4495424" y="1282254"/>
                </a:lnTo>
                <a:lnTo>
                  <a:pt x="4494064" y="1284511"/>
                </a:lnTo>
                <a:cubicBezTo>
                  <a:pt x="4491436" y="1288808"/>
                  <a:pt x="4489075" y="1293117"/>
                  <a:pt x="4487745" y="1297660"/>
                </a:cubicBezTo>
                <a:cubicBezTo>
                  <a:pt x="4521914" y="1300656"/>
                  <a:pt x="4482088" y="1336801"/>
                  <a:pt x="4510831" y="1331158"/>
                </a:cubicBezTo>
                <a:cubicBezTo>
                  <a:pt x="4509485" y="1356644"/>
                  <a:pt x="4537196" y="1344587"/>
                  <a:pt x="4509149" y="1367911"/>
                </a:cubicBezTo>
                <a:cubicBezTo>
                  <a:pt x="4525575" y="1402569"/>
                  <a:pt x="4519252" y="1443943"/>
                  <a:pt x="4530734" y="1480066"/>
                </a:cubicBezTo>
                <a:lnTo>
                  <a:pt x="4531332" y="1481140"/>
                </a:lnTo>
                <a:lnTo>
                  <a:pt x="4523757" y="1500827"/>
                </a:lnTo>
                <a:lnTo>
                  <a:pt x="4517749" y="1528834"/>
                </a:lnTo>
                <a:lnTo>
                  <a:pt x="4510978" y="1526104"/>
                </a:lnTo>
                <a:cubicBezTo>
                  <a:pt x="4505305" y="1525236"/>
                  <a:pt x="4507721" y="1530251"/>
                  <a:pt x="4513177" y="1537822"/>
                </a:cubicBezTo>
                <a:lnTo>
                  <a:pt x="4515243" y="1540521"/>
                </a:lnTo>
                <a:lnTo>
                  <a:pt x="4514146" y="1545627"/>
                </a:lnTo>
                <a:cubicBezTo>
                  <a:pt x="4512031" y="1559801"/>
                  <a:pt x="4511188" y="1572109"/>
                  <a:pt x="4512185" y="1579228"/>
                </a:cubicBezTo>
                <a:cubicBezTo>
                  <a:pt x="4545845" y="1639398"/>
                  <a:pt x="4550705" y="1726741"/>
                  <a:pt x="4554335" y="1818364"/>
                </a:cubicBezTo>
                <a:cubicBezTo>
                  <a:pt x="4560401" y="1899079"/>
                  <a:pt x="4548295" y="2018831"/>
                  <a:pt x="4548582" y="2063518"/>
                </a:cubicBezTo>
                <a:lnTo>
                  <a:pt x="4556056" y="2086487"/>
                </a:lnTo>
                <a:lnTo>
                  <a:pt x="4554275" y="2089340"/>
                </a:lnTo>
                <a:cubicBezTo>
                  <a:pt x="4550593" y="2102174"/>
                  <a:pt x="4551716" y="2110234"/>
                  <a:pt x="4554956" y="2116163"/>
                </a:cubicBezTo>
                <a:lnTo>
                  <a:pt x="4560492" y="2121961"/>
                </a:lnTo>
                <a:lnTo>
                  <a:pt x="4571444" y="2176482"/>
                </a:lnTo>
                <a:lnTo>
                  <a:pt x="4575448" y="2237907"/>
                </a:lnTo>
                <a:lnTo>
                  <a:pt x="4573513" y="2238688"/>
                </a:lnTo>
                <a:cubicBezTo>
                  <a:pt x="4569330" y="2241686"/>
                  <a:pt x="4566526" y="2246244"/>
                  <a:pt x="4566533" y="2254203"/>
                </a:cubicBezTo>
                <a:cubicBezTo>
                  <a:pt x="4536852" y="2242405"/>
                  <a:pt x="4555170" y="2259280"/>
                  <a:pt x="4557814" y="2283790"/>
                </a:cubicBezTo>
                <a:cubicBezTo>
                  <a:pt x="4512304" y="2270934"/>
                  <a:pt x="4537738" y="2340304"/>
                  <a:pt x="4512647" y="2352361"/>
                </a:cubicBezTo>
                <a:cubicBezTo>
                  <a:pt x="4515616" y="2370657"/>
                  <a:pt x="4517925" y="2389769"/>
                  <a:pt x="4519328" y="2409295"/>
                </a:cubicBezTo>
                <a:lnTo>
                  <a:pt x="4519571" y="2420793"/>
                </a:lnTo>
                <a:lnTo>
                  <a:pt x="4519120" y="2421041"/>
                </a:lnTo>
                <a:cubicBezTo>
                  <a:pt x="4518201" y="2423576"/>
                  <a:pt x="4517918" y="2427373"/>
                  <a:pt x="4518471" y="2433205"/>
                </a:cubicBezTo>
                <a:lnTo>
                  <a:pt x="4461595" y="2530080"/>
                </a:lnTo>
                <a:cubicBezTo>
                  <a:pt x="4445853" y="2584934"/>
                  <a:pt x="4405533" y="2605402"/>
                  <a:pt x="4412936" y="2666699"/>
                </a:cubicBezTo>
                <a:cubicBezTo>
                  <a:pt x="4398065" y="2717991"/>
                  <a:pt x="4372927" y="2756371"/>
                  <a:pt x="4370093" y="2804588"/>
                </a:cubicBezTo>
                <a:cubicBezTo>
                  <a:pt x="4347398" y="2879436"/>
                  <a:pt x="4272392" y="2939011"/>
                  <a:pt x="4262477" y="3058637"/>
                </a:cubicBezTo>
                <a:cubicBezTo>
                  <a:pt x="4283714" y="3099999"/>
                  <a:pt x="4256160" y="3144249"/>
                  <a:pt x="4253454" y="3179447"/>
                </a:cubicBezTo>
                <a:cubicBezTo>
                  <a:pt x="4259242" y="3200557"/>
                  <a:pt x="4257117" y="3211737"/>
                  <a:pt x="4239228" y="3217364"/>
                </a:cubicBezTo>
                <a:cubicBezTo>
                  <a:pt x="4268875" y="3316502"/>
                  <a:pt x="4225924" y="3257304"/>
                  <a:pt x="4222932" y="3330364"/>
                </a:cubicBezTo>
                <a:cubicBezTo>
                  <a:pt x="4224428" y="3395928"/>
                  <a:pt x="4215196" y="3463236"/>
                  <a:pt x="4248669" y="3547193"/>
                </a:cubicBezTo>
                <a:cubicBezTo>
                  <a:pt x="4260183" y="3566053"/>
                  <a:pt x="4256781" y="3592027"/>
                  <a:pt x="4241070" y="3605210"/>
                </a:cubicBezTo>
                <a:cubicBezTo>
                  <a:pt x="4238364" y="3607478"/>
                  <a:pt x="4235392" y="3609274"/>
                  <a:pt x="4232239" y="3610540"/>
                </a:cubicBezTo>
                <a:cubicBezTo>
                  <a:pt x="4258208" y="3664330"/>
                  <a:pt x="4231517" y="3673159"/>
                  <a:pt x="4251881" y="3702764"/>
                </a:cubicBezTo>
                <a:cubicBezTo>
                  <a:pt x="4242939" y="3759891"/>
                  <a:pt x="4201773" y="3786712"/>
                  <a:pt x="4219293" y="3813528"/>
                </a:cubicBezTo>
                <a:cubicBezTo>
                  <a:pt x="4207910" y="3838914"/>
                  <a:pt x="4167663" y="3859754"/>
                  <a:pt x="4184863" y="3893255"/>
                </a:cubicBezTo>
                <a:cubicBezTo>
                  <a:pt x="4163644" y="3884625"/>
                  <a:pt x="4188862" y="3931915"/>
                  <a:pt x="4169808" y="3939619"/>
                </a:cubicBezTo>
                <a:cubicBezTo>
                  <a:pt x="4154129" y="3943837"/>
                  <a:pt x="4158129" y="3959170"/>
                  <a:pt x="4154137" y="3971517"/>
                </a:cubicBezTo>
                <a:cubicBezTo>
                  <a:pt x="4139069" y="3981495"/>
                  <a:pt x="4133844" y="4042203"/>
                  <a:pt x="4139625" y="4062614"/>
                </a:cubicBezTo>
                <a:cubicBezTo>
                  <a:pt x="4165622" y="4119195"/>
                  <a:pt x="4107101" y="4172348"/>
                  <a:pt x="4126180" y="4217749"/>
                </a:cubicBezTo>
                <a:cubicBezTo>
                  <a:pt x="4128014" y="4267056"/>
                  <a:pt x="4089563" y="4286360"/>
                  <a:pt x="4072389" y="4317623"/>
                </a:cubicBezTo>
                <a:cubicBezTo>
                  <a:pt x="4062182" y="4356545"/>
                  <a:pt x="4071264" y="4384138"/>
                  <a:pt x="4064937" y="4451279"/>
                </a:cubicBezTo>
                <a:cubicBezTo>
                  <a:pt x="4050628" y="4512697"/>
                  <a:pt x="4048851" y="4652154"/>
                  <a:pt x="4034424" y="4720470"/>
                </a:cubicBezTo>
                <a:cubicBezTo>
                  <a:pt x="3973937" y="4868361"/>
                  <a:pt x="4025760" y="4964348"/>
                  <a:pt x="4016334" y="5052878"/>
                </a:cubicBezTo>
                <a:cubicBezTo>
                  <a:pt x="3999794" y="5123327"/>
                  <a:pt x="4021855" y="5194887"/>
                  <a:pt x="3977865" y="5251650"/>
                </a:cubicBezTo>
                <a:cubicBezTo>
                  <a:pt x="3973961" y="5317292"/>
                  <a:pt x="3987477" y="5410025"/>
                  <a:pt x="3997669" y="5413392"/>
                </a:cubicBezTo>
                <a:cubicBezTo>
                  <a:pt x="3969262" y="5397845"/>
                  <a:pt x="3981248" y="5449403"/>
                  <a:pt x="3981869" y="5471875"/>
                </a:cubicBezTo>
                <a:cubicBezTo>
                  <a:pt x="3957580" y="5534944"/>
                  <a:pt x="3976666" y="5598829"/>
                  <a:pt x="3901990" y="5708604"/>
                </a:cubicBezTo>
                <a:cubicBezTo>
                  <a:pt x="3897618" y="5810136"/>
                  <a:pt x="3870199" y="5788842"/>
                  <a:pt x="3860571" y="5821275"/>
                </a:cubicBezTo>
                <a:cubicBezTo>
                  <a:pt x="3868171" y="5831278"/>
                  <a:pt x="3866949" y="5900968"/>
                  <a:pt x="3849074" y="5900679"/>
                </a:cubicBezTo>
                <a:cubicBezTo>
                  <a:pt x="3871964" y="5925143"/>
                  <a:pt x="3834226" y="5972433"/>
                  <a:pt x="3841809" y="5992005"/>
                </a:cubicBezTo>
                <a:cubicBezTo>
                  <a:pt x="3848533" y="6035132"/>
                  <a:pt x="3834497" y="6078819"/>
                  <a:pt x="3832901" y="6122412"/>
                </a:cubicBezTo>
                <a:cubicBezTo>
                  <a:pt x="3799640" y="6263751"/>
                  <a:pt x="3784898" y="6198720"/>
                  <a:pt x="3804166" y="6389843"/>
                </a:cubicBezTo>
                <a:cubicBezTo>
                  <a:pt x="3799226" y="6482285"/>
                  <a:pt x="3740829" y="6538361"/>
                  <a:pt x="3736537" y="6595214"/>
                </a:cubicBezTo>
                <a:cubicBezTo>
                  <a:pt x="3692112" y="6745846"/>
                  <a:pt x="3660956" y="6804405"/>
                  <a:pt x="3649707" y="6848925"/>
                </a:cubicBezTo>
                <a:lnTo>
                  <a:pt x="3649314" y="6857996"/>
                </a:lnTo>
                <a:lnTo>
                  <a:pt x="4585648" y="6857996"/>
                </a:lnTo>
                <a:lnTo>
                  <a:pt x="4585648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0D568E-72F1-C0CB-0F9D-5CC45FD2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7859" y="2147356"/>
            <a:ext cx="5683624" cy="410702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sv-SE" dirty="0"/>
              <a:t>Lärande rekrytering</a:t>
            </a:r>
          </a:p>
          <a:p>
            <a:pPr>
              <a:lnSpc>
                <a:spcPct val="90000"/>
              </a:lnSpc>
            </a:pPr>
            <a:r>
              <a:rPr lang="sv-SE" dirty="0"/>
              <a:t>Utgår från Metodboken som togs fram i ett ESF-projekt specifikt till utrikesfödda. Idag används den till alla nya medarbetare/praktikanter.</a:t>
            </a:r>
          </a:p>
          <a:p>
            <a:pPr>
              <a:lnSpc>
                <a:spcPct val="90000"/>
              </a:lnSpc>
            </a:pPr>
            <a:r>
              <a:rPr lang="sv-SE" dirty="0"/>
              <a:t>Tydliga beskrivningar av de olika rollerna i en introduktion: chefen, individen, handledaren, arbetsgruppen</a:t>
            </a:r>
          </a:p>
          <a:p>
            <a:pPr>
              <a:lnSpc>
                <a:spcPct val="90000"/>
              </a:lnSpc>
            </a:pPr>
            <a:r>
              <a:rPr lang="sv-SE" dirty="0"/>
              <a:t>Viktigt att skilja mellan Introduktion/Provanställning/Praktik och Anställning – olika krav! </a:t>
            </a:r>
          </a:p>
        </p:txBody>
      </p:sp>
    </p:spTree>
    <p:extLst>
      <p:ext uri="{BB962C8B-B14F-4D97-AF65-F5344CB8AC3E}">
        <p14:creationId xmlns:p14="http://schemas.microsoft.com/office/powerpoint/2010/main" val="38902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CE2CF7-D5AA-4464-AC91-9ED1EA5D6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248E73B-096B-D47C-E747-7F31D4F7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7859" y="609601"/>
            <a:ext cx="5683623" cy="1216024"/>
          </a:xfrm>
        </p:spPr>
        <p:txBody>
          <a:bodyPr>
            <a:normAutofit/>
          </a:bodyPr>
          <a:lstStyle/>
          <a:p>
            <a:r>
              <a:rPr lang="sv-SE" dirty="0"/>
              <a:t>Exempel från metodboken</a:t>
            </a:r>
          </a:p>
        </p:txBody>
      </p:sp>
      <p:pic>
        <p:nvPicPr>
          <p:cNvPr id="5" name="Picture 4" descr="Stor grupp med fallskärmshoppare i luften">
            <a:extLst>
              <a:ext uri="{FF2B5EF4-FFF2-40B4-BE49-F238E27FC236}">
                <a16:creationId xmlns:a16="http://schemas.microsoft.com/office/drawing/2014/main" id="{2F3E47A3-C7B4-513F-8DAC-DE1B8A59C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51" r="27183"/>
          <a:stretch/>
        </p:blipFill>
        <p:spPr>
          <a:xfrm>
            <a:off x="20" y="2"/>
            <a:ext cx="4585628" cy="6857998"/>
          </a:xfrm>
          <a:custGeom>
            <a:avLst/>
            <a:gdLst/>
            <a:ahLst/>
            <a:cxnLst/>
            <a:rect l="l" t="t" r="r" b="b"/>
            <a:pathLst>
              <a:path w="4585648" h="6857998">
                <a:moveTo>
                  <a:pt x="0" y="0"/>
                </a:moveTo>
                <a:lnTo>
                  <a:pt x="3944047" y="0"/>
                </a:lnTo>
                <a:lnTo>
                  <a:pt x="3944688" y="10340"/>
                </a:lnTo>
                <a:cubicBezTo>
                  <a:pt x="3965528" y="36732"/>
                  <a:pt x="3945672" y="53579"/>
                  <a:pt x="3950304" y="81398"/>
                </a:cubicBezTo>
                <a:cubicBezTo>
                  <a:pt x="3979668" y="102733"/>
                  <a:pt x="3935739" y="103225"/>
                  <a:pt x="3930579" y="118301"/>
                </a:cubicBezTo>
                <a:lnTo>
                  <a:pt x="3930846" y="122373"/>
                </a:lnTo>
                <a:lnTo>
                  <a:pt x="3937038" y="132397"/>
                </a:lnTo>
                <a:lnTo>
                  <a:pt x="3940265" y="135982"/>
                </a:lnTo>
                <a:cubicBezTo>
                  <a:pt x="3942154" y="138523"/>
                  <a:pt x="3942977" y="140298"/>
                  <a:pt x="3943073" y="141620"/>
                </a:cubicBezTo>
                <a:cubicBezTo>
                  <a:pt x="3942998" y="141685"/>
                  <a:pt x="3942926" y="141751"/>
                  <a:pt x="3942854" y="141816"/>
                </a:cubicBezTo>
                <a:lnTo>
                  <a:pt x="3946045" y="146983"/>
                </a:lnTo>
                <a:cubicBezTo>
                  <a:pt x="3952085" y="155570"/>
                  <a:pt x="3958585" y="163800"/>
                  <a:pt x="3965281" y="171535"/>
                </a:cubicBezTo>
                <a:cubicBezTo>
                  <a:pt x="3952744" y="181711"/>
                  <a:pt x="3987015" y="208379"/>
                  <a:pt x="3955100" y="211093"/>
                </a:cubicBezTo>
                <a:cubicBezTo>
                  <a:pt x="3963231" y="221704"/>
                  <a:pt x="3979172" y="225918"/>
                  <a:pt x="3957453" y="226143"/>
                </a:cubicBezTo>
                <a:cubicBezTo>
                  <a:pt x="3959561" y="229747"/>
                  <a:pt x="3959011" y="232340"/>
                  <a:pt x="3957179" y="234484"/>
                </a:cubicBezTo>
                <a:lnTo>
                  <a:pt x="3956175" y="235199"/>
                </a:lnTo>
                <a:lnTo>
                  <a:pt x="3974755" y="258709"/>
                </a:lnTo>
                <a:cubicBezTo>
                  <a:pt x="3974810" y="259903"/>
                  <a:pt x="3974864" y="261097"/>
                  <a:pt x="3974919" y="262291"/>
                </a:cubicBezTo>
                <a:lnTo>
                  <a:pt x="3989981" y="277023"/>
                </a:lnTo>
                <a:lnTo>
                  <a:pt x="3996191" y="284947"/>
                </a:lnTo>
                <a:lnTo>
                  <a:pt x="4001190" y="286536"/>
                </a:lnTo>
                <a:cubicBezTo>
                  <a:pt x="4004786" y="288616"/>
                  <a:pt x="4007623" y="292056"/>
                  <a:pt x="4008705" y="298565"/>
                </a:cubicBezTo>
                <a:cubicBezTo>
                  <a:pt x="4008585" y="299108"/>
                  <a:pt x="4008465" y="299650"/>
                  <a:pt x="4008344" y="300194"/>
                </a:cubicBezTo>
                <a:lnTo>
                  <a:pt x="4019098" y="309203"/>
                </a:lnTo>
                <a:cubicBezTo>
                  <a:pt x="4023353" y="311943"/>
                  <a:pt x="4028131" y="314172"/>
                  <a:pt x="4033618" y="315650"/>
                </a:cubicBezTo>
                <a:cubicBezTo>
                  <a:pt x="4027964" y="354775"/>
                  <a:pt x="4065415" y="383133"/>
                  <a:pt x="4080284" y="421400"/>
                </a:cubicBezTo>
                <a:cubicBezTo>
                  <a:pt x="4052614" y="444764"/>
                  <a:pt x="4129047" y="500739"/>
                  <a:pt x="4168461" y="503092"/>
                </a:cubicBezTo>
                <a:cubicBezTo>
                  <a:pt x="4128023" y="511488"/>
                  <a:pt x="4257167" y="577423"/>
                  <a:pt x="4192557" y="560735"/>
                </a:cubicBezTo>
                <a:cubicBezTo>
                  <a:pt x="4202585" y="572893"/>
                  <a:pt x="4193454" y="589341"/>
                  <a:pt x="4176910" y="584674"/>
                </a:cubicBezTo>
                <a:cubicBezTo>
                  <a:pt x="4224177" y="618252"/>
                  <a:pt x="4225772" y="681450"/>
                  <a:pt x="4260533" y="723119"/>
                </a:cubicBezTo>
                <a:cubicBezTo>
                  <a:pt x="4242328" y="753272"/>
                  <a:pt x="4263820" y="734604"/>
                  <a:pt x="4270711" y="760720"/>
                </a:cubicBezTo>
                <a:cubicBezTo>
                  <a:pt x="4295191" y="748303"/>
                  <a:pt x="4270314" y="794183"/>
                  <a:pt x="4302509" y="789247"/>
                </a:cubicBezTo>
                <a:cubicBezTo>
                  <a:pt x="4302741" y="794159"/>
                  <a:pt x="4301954" y="799070"/>
                  <a:pt x="4300921" y="804034"/>
                </a:cubicBezTo>
                <a:cubicBezTo>
                  <a:pt x="4300749" y="804900"/>
                  <a:pt x="4300572" y="805767"/>
                  <a:pt x="4300400" y="806635"/>
                </a:cubicBezTo>
                <a:lnTo>
                  <a:pt x="4303753" y="815950"/>
                </a:lnTo>
                <a:lnTo>
                  <a:pt x="4297888" y="819940"/>
                </a:lnTo>
                <a:cubicBezTo>
                  <a:pt x="4297944" y="824938"/>
                  <a:pt x="4297999" y="829937"/>
                  <a:pt x="4298055" y="834935"/>
                </a:cubicBezTo>
                <a:cubicBezTo>
                  <a:pt x="4299172" y="840340"/>
                  <a:pt x="4301603" y="845911"/>
                  <a:pt x="4306135" y="851700"/>
                </a:cubicBezTo>
                <a:cubicBezTo>
                  <a:pt x="4332817" y="868320"/>
                  <a:pt x="4317557" y="909641"/>
                  <a:pt x="4352091" y="929754"/>
                </a:cubicBezTo>
                <a:cubicBezTo>
                  <a:pt x="4362479" y="937980"/>
                  <a:pt x="4380484" y="968513"/>
                  <a:pt x="4375270" y="977376"/>
                </a:cubicBezTo>
                <a:cubicBezTo>
                  <a:pt x="4377250" y="984377"/>
                  <a:pt x="4384849" y="990651"/>
                  <a:pt x="4377297" y="996912"/>
                </a:cubicBezTo>
                <a:cubicBezTo>
                  <a:pt x="4369005" y="1005760"/>
                  <a:pt x="4399874" y="1021625"/>
                  <a:pt x="4384684" y="1023223"/>
                </a:cubicBezTo>
                <a:cubicBezTo>
                  <a:pt x="4406172" y="1034643"/>
                  <a:pt x="4390237" y="1055523"/>
                  <a:pt x="4392472" y="1070780"/>
                </a:cubicBezTo>
                <a:cubicBezTo>
                  <a:pt x="4411832" y="1078905"/>
                  <a:pt x="4397439" y="1102903"/>
                  <a:pt x="4412067" y="1132722"/>
                </a:cubicBezTo>
                <a:cubicBezTo>
                  <a:pt x="4434025" y="1141419"/>
                  <a:pt x="4421728" y="1152870"/>
                  <a:pt x="4455281" y="1171648"/>
                </a:cubicBezTo>
                <a:cubicBezTo>
                  <a:pt x="4453907" y="1173110"/>
                  <a:pt x="4452815" y="1174775"/>
                  <a:pt x="4452047" y="1176593"/>
                </a:cubicBezTo>
                <a:cubicBezTo>
                  <a:pt x="4447572" y="1187166"/>
                  <a:pt x="4454607" y="1200545"/>
                  <a:pt x="4467755" y="1206479"/>
                </a:cubicBezTo>
                <a:lnTo>
                  <a:pt x="4498518" y="1230184"/>
                </a:lnTo>
                <a:lnTo>
                  <a:pt x="4503988" y="1239714"/>
                </a:lnTo>
                <a:cubicBezTo>
                  <a:pt x="4506730" y="1246063"/>
                  <a:pt x="4507415" y="1251722"/>
                  <a:pt x="4506821" y="1256926"/>
                </a:cubicBezTo>
                <a:lnTo>
                  <a:pt x="4502210" y="1270678"/>
                </a:lnTo>
                <a:lnTo>
                  <a:pt x="4494994" y="1272955"/>
                </a:lnTo>
                <a:lnTo>
                  <a:pt x="4495424" y="1282254"/>
                </a:lnTo>
                <a:lnTo>
                  <a:pt x="4494064" y="1284511"/>
                </a:lnTo>
                <a:cubicBezTo>
                  <a:pt x="4491436" y="1288808"/>
                  <a:pt x="4489075" y="1293117"/>
                  <a:pt x="4487745" y="1297660"/>
                </a:cubicBezTo>
                <a:cubicBezTo>
                  <a:pt x="4521914" y="1300656"/>
                  <a:pt x="4482088" y="1336801"/>
                  <a:pt x="4510831" y="1331158"/>
                </a:cubicBezTo>
                <a:cubicBezTo>
                  <a:pt x="4509485" y="1356644"/>
                  <a:pt x="4537196" y="1344587"/>
                  <a:pt x="4509149" y="1367911"/>
                </a:cubicBezTo>
                <a:cubicBezTo>
                  <a:pt x="4525575" y="1402569"/>
                  <a:pt x="4519252" y="1443943"/>
                  <a:pt x="4530734" y="1480066"/>
                </a:cubicBezTo>
                <a:lnTo>
                  <a:pt x="4531332" y="1481140"/>
                </a:lnTo>
                <a:lnTo>
                  <a:pt x="4523757" y="1500827"/>
                </a:lnTo>
                <a:lnTo>
                  <a:pt x="4517749" y="1528834"/>
                </a:lnTo>
                <a:lnTo>
                  <a:pt x="4510978" y="1526104"/>
                </a:lnTo>
                <a:cubicBezTo>
                  <a:pt x="4505305" y="1525236"/>
                  <a:pt x="4507721" y="1530251"/>
                  <a:pt x="4513177" y="1537822"/>
                </a:cubicBezTo>
                <a:lnTo>
                  <a:pt x="4515243" y="1540521"/>
                </a:lnTo>
                <a:lnTo>
                  <a:pt x="4514146" y="1545627"/>
                </a:lnTo>
                <a:cubicBezTo>
                  <a:pt x="4512031" y="1559801"/>
                  <a:pt x="4511188" y="1572109"/>
                  <a:pt x="4512185" y="1579228"/>
                </a:cubicBezTo>
                <a:cubicBezTo>
                  <a:pt x="4545845" y="1639398"/>
                  <a:pt x="4550705" y="1726741"/>
                  <a:pt x="4554335" y="1818364"/>
                </a:cubicBezTo>
                <a:cubicBezTo>
                  <a:pt x="4560401" y="1899079"/>
                  <a:pt x="4548295" y="2018831"/>
                  <a:pt x="4548582" y="2063518"/>
                </a:cubicBezTo>
                <a:lnTo>
                  <a:pt x="4556056" y="2086487"/>
                </a:lnTo>
                <a:lnTo>
                  <a:pt x="4554275" y="2089340"/>
                </a:lnTo>
                <a:cubicBezTo>
                  <a:pt x="4550593" y="2102174"/>
                  <a:pt x="4551716" y="2110234"/>
                  <a:pt x="4554956" y="2116163"/>
                </a:cubicBezTo>
                <a:lnTo>
                  <a:pt x="4560492" y="2121961"/>
                </a:lnTo>
                <a:lnTo>
                  <a:pt x="4571444" y="2176482"/>
                </a:lnTo>
                <a:lnTo>
                  <a:pt x="4575448" y="2237907"/>
                </a:lnTo>
                <a:lnTo>
                  <a:pt x="4573513" y="2238688"/>
                </a:lnTo>
                <a:cubicBezTo>
                  <a:pt x="4569330" y="2241686"/>
                  <a:pt x="4566526" y="2246244"/>
                  <a:pt x="4566533" y="2254203"/>
                </a:cubicBezTo>
                <a:cubicBezTo>
                  <a:pt x="4536852" y="2242405"/>
                  <a:pt x="4555170" y="2259280"/>
                  <a:pt x="4557814" y="2283790"/>
                </a:cubicBezTo>
                <a:cubicBezTo>
                  <a:pt x="4512304" y="2270934"/>
                  <a:pt x="4537738" y="2340304"/>
                  <a:pt x="4512647" y="2352361"/>
                </a:cubicBezTo>
                <a:cubicBezTo>
                  <a:pt x="4515616" y="2370657"/>
                  <a:pt x="4517925" y="2389769"/>
                  <a:pt x="4519328" y="2409295"/>
                </a:cubicBezTo>
                <a:lnTo>
                  <a:pt x="4519571" y="2420793"/>
                </a:lnTo>
                <a:lnTo>
                  <a:pt x="4519120" y="2421041"/>
                </a:lnTo>
                <a:cubicBezTo>
                  <a:pt x="4518201" y="2423576"/>
                  <a:pt x="4517918" y="2427373"/>
                  <a:pt x="4518471" y="2433205"/>
                </a:cubicBezTo>
                <a:lnTo>
                  <a:pt x="4461595" y="2530080"/>
                </a:lnTo>
                <a:cubicBezTo>
                  <a:pt x="4445853" y="2584934"/>
                  <a:pt x="4405533" y="2605402"/>
                  <a:pt x="4412936" y="2666699"/>
                </a:cubicBezTo>
                <a:cubicBezTo>
                  <a:pt x="4398065" y="2717991"/>
                  <a:pt x="4372927" y="2756371"/>
                  <a:pt x="4370093" y="2804588"/>
                </a:cubicBezTo>
                <a:cubicBezTo>
                  <a:pt x="4347398" y="2879436"/>
                  <a:pt x="4272392" y="2939011"/>
                  <a:pt x="4262477" y="3058637"/>
                </a:cubicBezTo>
                <a:cubicBezTo>
                  <a:pt x="4283714" y="3099999"/>
                  <a:pt x="4256160" y="3144249"/>
                  <a:pt x="4253454" y="3179447"/>
                </a:cubicBezTo>
                <a:cubicBezTo>
                  <a:pt x="4259242" y="3200557"/>
                  <a:pt x="4257117" y="3211737"/>
                  <a:pt x="4239228" y="3217364"/>
                </a:cubicBezTo>
                <a:cubicBezTo>
                  <a:pt x="4268875" y="3316502"/>
                  <a:pt x="4225924" y="3257304"/>
                  <a:pt x="4222932" y="3330364"/>
                </a:cubicBezTo>
                <a:cubicBezTo>
                  <a:pt x="4224428" y="3395928"/>
                  <a:pt x="4215196" y="3463236"/>
                  <a:pt x="4248669" y="3547193"/>
                </a:cubicBezTo>
                <a:cubicBezTo>
                  <a:pt x="4260183" y="3566053"/>
                  <a:pt x="4256781" y="3592027"/>
                  <a:pt x="4241070" y="3605210"/>
                </a:cubicBezTo>
                <a:cubicBezTo>
                  <a:pt x="4238364" y="3607478"/>
                  <a:pt x="4235392" y="3609274"/>
                  <a:pt x="4232239" y="3610540"/>
                </a:cubicBezTo>
                <a:cubicBezTo>
                  <a:pt x="4258208" y="3664330"/>
                  <a:pt x="4231517" y="3673159"/>
                  <a:pt x="4251881" y="3702764"/>
                </a:cubicBezTo>
                <a:cubicBezTo>
                  <a:pt x="4242939" y="3759891"/>
                  <a:pt x="4201773" y="3786712"/>
                  <a:pt x="4219293" y="3813528"/>
                </a:cubicBezTo>
                <a:cubicBezTo>
                  <a:pt x="4207910" y="3838914"/>
                  <a:pt x="4167663" y="3859754"/>
                  <a:pt x="4184863" y="3893255"/>
                </a:cubicBezTo>
                <a:cubicBezTo>
                  <a:pt x="4163644" y="3884625"/>
                  <a:pt x="4188862" y="3931915"/>
                  <a:pt x="4169808" y="3939619"/>
                </a:cubicBezTo>
                <a:cubicBezTo>
                  <a:pt x="4154129" y="3943837"/>
                  <a:pt x="4158129" y="3959170"/>
                  <a:pt x="4154137" y="3971517"/>
                </a:cubicBezTo>
                <a:cubicBezTo>
                  <a:pt x="4139069" y="3981495"/>
                  <a:pt x="4133844" y="4042203"/>
                  <a:pt x="4139625" y="4062614"/>
                </a:cubicBezTo>
                <a:cubicBezTo>
                  <a:pt x="4165622" y="4119195"/>
                  <a:pt x="4107101" y="4172348"/>
                  <a:pt x="4126180" y="4217749"/>
                </a:cubicBezTo>
                <a:cubicBezTo>
                  <a:pt x="4128014" y="4267056"/>
                  <a:pt x="4089563" y="4286360"/>
                  <a:pt x="4072389" y="4317623"/>
                </a:cubicBezTo>
                <a:cubicBezTo>
                  <a:pt x="4062182" y="4356545"/>
                  <a:pt x="4071264" y="4384138"/>
                  <a:pt x="4064937" y="4451279"/>
                </a:cubicBezTo>
                <a:cubicBezTo>
                  <a:pt x="4050628" y="4512697"/>
                  <a:pt x="4048851" y="4652154"/>
                  <a:pt x="4034424" y="4720470"/>
                </a:cubicBezTo>
                <a:cubicBezTo>
                  <a:pt x="3973937" y="4868361"/>
                  <a:pt x="4025760" y="4964348"/>
                  <a:pt x="4016334" y="5052878"/>
                </a:cubicBezTo>
                <a:cubicBezTo>
                  <a:pt x="3999794" y="5123327"/>
                  <a:pt x="4021855" y="5194887"/>
                  <a:pt x="3977865" y="5251650"/>
                </a:cubicBezTo>
                <a:cubicBezTo>
                  <a:pt x="3973961" y="5317292"/>
                  <a:pt x="3987477" y="5410025"/>
                  <a:pt x="3997669" y="5413392"/>
                </a:cubicBezTo>
                <a:cubicBezTo>
                  <a:pt x="3969262" y="5397845"/>
                  <a:pt x="3981248" y="5449403"/>
                  <a:pt x="3981869" y="5471875"/>
                </a:cubicBezTo>
                <a:cubicBezTo>
                  <a:pt x="3957580" y="5534944"/>
                  <a:pt x="3976666" y="5598829"/>
                  <a:pt x="3901990" y="5708604"/>
                </a:cubicBezTo>
                <a:cubicBezTo>
                  <a:pt x="3897618" y="5810136"/>
                  <a:pt x="3870199" y="5788842"/>
                  <a:pt x="3860571" y="5821275"/>
                </a:cubicBezTo>
                <a:cubicBezTo>
                  <a:pt x="3868171" y="5831278"/>
                  <a:pt x="3866949" y="5900968"/>
                  <a:pt x="3849074" y="5900679"/>
                </a:cubicBezTo>
                <a:cubicBezTo>
                  <a:pt x="3871964" y="5925143"/>
                  <a:pt x="3834226" y="5972433"/>
                  <a:pt x="3841809" y="5992005"/>
                </a:cubicBezTo>
                <a:cubicBezTo>
                  <a:pt x="3848533" y="6035132"/>
                  <a:pt x="3834497" y="6078819"/>
                  <a:pt x="3832901" y="6122412"/>
                </a:cubicBezTo>
                <a:cubicBezTo>
                  <a:pt x="3799640" y="6263751"/>
                  <a:pt x="3784898" y="6198720"/>
                  <a:pt x="3804166" y="6389843"/>
                </a:cubicBezTo>
                <a:cubicBezTo>
                  <a:pt x="3799226" y="6482285"/>
                  <a:pt x="3740829" y="6538361"/>
                  <a:pt x="3736537" y="6595214"/>
                </a:cubicBezTo>
                <a:cubicBezTo>
                  <a:pt x="3692112" y="6745846"/>
                  <a:pt x="3660956" y="6804405"/>
                  <a:pt x="3649707" y="6848925"/>
                </a:cubicBezTo>
                <a:lnTo>
                  <a:pt x="3649314" y="6857996"/>
                </a:lnTo>
                <a:lnTo>
                  <a:pt x="4585648" y="6857996"/>
                </a:lnTo>
                <a:lnTo>
                  <a:pt x="4585648" y="6857998"/>
                </a:lnTo>
                <a:lnTo>
                  <a:pt x="0" y="6857998"/>
                </a:lnTo>
                <a:close/>
              </a:path>
            </a:pathLst>
          </a:custGeom>
        </p:spPr>
      </p:pic>
      <p:graphicFrame>
        <p:nvGraphicFramePr>
          <p:cNvPr id="13" name="Platshållare för innehåll 2">
            <a:extLst>
              <a:ext uri="{FF2B5EF4-FFF2-40B4-BE49-F238E27FC236}">
                <a16:creationId xmlns:a16="http://schemas.microsoft.com/office/drawing/2014/main" id="{E32C488B-F020-A7DC-496F-63DC3FBEC4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7859" y="2147356"/>
          <a:ext cx="5683624" cy="4107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621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48E73B-096B-D47C-E747-7F31D4F7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7859" y="609601"/>
            <a:ext cx="5683623" cy="1216024"/>
          </a:xfrm>
        </p:spPr>
        <p:txBody>
          <a:bodyPr>
            <a:normAutofit/>
          </a:bodyPr>
          <a:lstStyle/>
          <a:p>
            <a:r>
              <a:rPr lang="sv-SE" dirty="0"/>
              <a:t>Svenskastudier på arbetstid</a:t>
            </a:r>
          </a:p>
        </p:txBody>
      </p:sp>
      <p:pic>
        <p:nvPicPr>
          <p:cNvPr id="5" name="Picture 4" descr="Stor grupp med fallskärmshoppare i luften">
            <a:extLst>
              <a:ext uri="{FF2B5EF4-FFF2-40B4-BE49-F238E27FC236}">
                <a16:creationId xmlns:a16="http://schemas.microsoft.com/office/drawing/2014/main" id="{2F3E47A3-C7B4-513F-8DAC-DE1B8A59C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51" r="27183"/>
          <a:stretch/>
        </p:blipFill>
        <p:spPr>
          <a:xfrm>
            <a:off x="20" y="2"/>
            <a:ext cx="4585628" cy="6857998"/>
          </a:xfrm>
          <a:custGeom>
            <a:avLst/>
            <a:gdLst/>
            <a:ahLst/>
            <a:cxnLst/>
            <a:rect l="l" t="t" r="r" b="b"/>
            <a:pathLst>
              <a:path w="4585648" h="6857998">
                <a:moveTo>
                  <a:pt x="0" y="0"/>
                </a:moveTo>
                <a:lnTo>
                  <a:pt x="3944047" y="0"/>
                </a:lnTo>
                <a:lnTo>
                  <a:pt x="3944688" y="10340"/>
                </a:lnTo>
                <a:cubicBezTo>
                  <a:pt x="3965528" y="36732"/>
                  <a:pt x="3945672" y="53579"/>
                  <a:pt x="3950304" y="81398"/>
                </a:cubicBezTo>
                <a:cubicBezTo>
                  <a:pt x="3979668" y="102733"/>
                  <a:pt x="3935739" y="103225"/>
                  <a:pt x="3930579" y="118301"/>
                </a:cubicBezTo>
                <a:lnTo>
                  <a:pt x="3930846" y="122373"/>
                </a:lnTo>
                <a:lnTo>
                  <a:pt x="3937038" y="132397"/>
                </a:lnTo>
                <a:lnTo>
                  <a:pt x="3940265" y="135982"/>
                </a:lnTo>
                <a:cubicBezTo>
                  <a:pt x="3942154" y="138523"/>
                  <a:pt x="3942977" y="140298"/>
                  <a:pt x="3943073" y="141620"/>
                </a:cubicBezTo>
                <a:cubicBezTo>
                  <a:pt x="3942998" y="141685"/>
                  <a:pt x="3942926" y="141751"/>
                  <a:pt x="3942854" y="141816"/>
                </a:cubicBezTo>
                <a:lnTo>
                  <a:pt x="3946045" y="146983"/>
                </a:lnTo>
                <a:cubicBezTo>
                  <a:pt x="3952085" y="155570"/>
                  <a:pt x="3958585" y="163800"/>
                  <a:pt x="3965281" y="171535"/>
                </a:cubicBezTo>
                <a:cubicBezTo>
                  <a:pt x="3952744" y="181711"/>
                  <a:pt x="3987015" y="208379"/>
                  <a:pt x="3955100" y="211093"/>
                </a:cubicBezTo>
                <a:cubicBezTo>
                  <a:pt x="3963231" y="221704"/>
                  <a:pt x="3979172" y="225918"/>
                  <a:pt x="3957453" y="226143"/>
                </a:cubicBezTo>
                <a:cubicBezTo>
                  <a:pt x="3959561" y="229747"/>
                  <a:pt x="3959011" y="232340"/>
                  <a:pt x="3957179" y="234484"/>
                </a:cubicBezTo>
                <a:lnTo>
                  <a:pt x="3956175" y="235199"/>
                </a:lnTo>
                <a:lnTo>
                  <a:pt x="3974755" y="258709"/>
                </a:lnTo>
                <a:cubicBezTo>
                  <a:pt x="3974810" y="259903"/>
                  <a:pt x="3974864" y="261097"/>
                  <a:pt x="3974919" y="262291"/>
                </a:cubicBezTo>
                <a:lnTo>
                  <a:pt x="3989981" y="277023"/>
                </a:lnTo>
                <a:lnTo>
                  <a:pt x="3996191" y="284947"/>
                </a:lnTo>
                <a:lnTo>
                  <a:pt x="4001190" y="286536"/>
                </a:lnTo>
                <a:cubicBezTo>
                  <a:pt x="4004786" y="288616"/>
                  <a:pt x="4007623" y="292056"/>
                  <a:pt x="4008705" y="298565"/>
                </a:cubicBezTo>
                <a:cubicBezTo>
                  <a:pt x="4008585" y="299108"/>
                  <a:pt x="4008465" y="299650"/>
                  <a:pt x="4008344" y="300194"/>
                </a:cubicBezTo>
                <a:lnTo>
                  <a:pt x="4019098" y="309203"/>
                </a:lnTo>
                <a:cubicBezTo>
                  <a:pt x="4023353" y="311943"/>
                  <a:pt x="4028131" y="314172"/>
                  <a:pt x="4033618" y="315650"/>
                </a:cubicBezTo>
                <a:cubicBezTo>
                  <a:pt x="4027964" y="354775"/>
                  <a:pt x="4065415" y="383133"/>
                  <a:pt x="4080284" y="421400"/>
                </a:cubicBezTo>
                <a:cubicBezTo>
                  <a:pt x="4052614" y="444764"/>
                  <a:pt x="4129047" y="500739"/>
                  <a:pt x="4168461" y="503092"/>
                </a:cubicBezTo>
                <a:cubicBezTo>
                  <a:pt x="4128023" y="511488"/>
                  <a:pt x="4257167" y="577423"/>
                  <a:pt x="4192557" y="560735"/>
                </a:cubicBezTo>
                <a:cubicBezTo>
                  <a:pt x="4202585" y="572893"/>
                  <a:pt x="4193454" y="589341"/>
                  <a:pt x="4176910" y="584674"/>
                </a:cubicBezTo>
                <a:cubicBezTo>
                  <a:pt x="4224177" y="618252"/>
                  <a:pt x="4225772" y="681450"/>
                  <a:pt x="4260533" y="723119"/>
                </a:cubicBezTo>
                <a:cubicBezTo>
                  <a:pt x="4242328" y="753272"/>
                  <a:pt x="4263820" y="734604"/>
                  <a:pt x="4270711" y="760720"/>
                </a:cubicBezTo>
                <a:cubicBezTo>
                  <a:pt x="4295191" y="748303"/>
                  <a:pt x="4270314" y="794183"/>
                  <a:pt x="4302509" y="789247"/>
                </a:cubicBezTo>
                <a:cubicBezTo>
                  <a:pt x="4302741" y="794159"/>
                  <a:pt x="4301954" y="799070"/>
                  <a:pt x="4300921" y="804034"/>
                </a:cubicBezTo>
                <a:cubicBezTo>
                  <a:pt x="4300749" y="804900"/>
                  <a:pt x="4300572" y="805767"/>
                  <a:pt x="4300400" y="806635"/>
                </a:cubicBezTo>
                <a:lnTo>
                  <a:pt x="4303753" y="815950"/>
                </a:lnTo>
                <a:lnTo>
                  <a:pt x="4297888" y="819940"/>
                </a:lnTo>
                <a:cubicBezTo>
                  <a:pt x="4297944" y="824938"/>
                  <a:pt x="4297999" y="829937"/>
                  <a:pt x="4298055" y="834935"/>
                </a:cubicBezTo>
                <a:cubicBezTo>
                  <a:pt x="4299172" y="840340"/>
                  <a:pt x="4301603" y="845911"/>
                  <a:pt x="4306135" y="851700"/>
                </a:cubicBezTo>
                <a:cubicBezTo>
                  <a:pt x="4332817" y="868320"/>
                  <a:pt x="4317557" y="909641"/>
                  <a:pt x="4352091" y="929754"/>
                </a:cubicBezTo>
                <a:cubicBezTo>
                  <a:pt x="4362479" y="937980"/>
                  <a:pt x="4380484" y="968513"/>
                  <a:pt x="4375270" y="977376"/>
                </a:cubicBezTo>
                <a:cubicBezTo>
                  <a:pt x="4377250" y="984377"/>
                  <a:pt x="4384849" y="990651"/>
                  <a:pt x="4377297" y="996912"/>
                </a:cubicBezTo>
                <a:cubicBezTo>
                  <a:pt x="4369005" y="1005760"/>
                  <a:pt x="4399874" y="1021625"/>
                  <a:pt x="4384684" y="1023223"/>
                </a:cubicBezTo>
                <a:cubicBezTo>
                  <a:pt x="4406172" y="1034643"/>
                  <a:pt x="4390237" y="1055523"/>
                  <a:pt x="4392472" y="1070780"/>
                </a:cubicBezTo>
                <a:cubicBezTo>
                  <a:pt x="4411832" y="1078905"/>
                  <a:pt x="4397439" y="1102903"/>
                  <a:pt x="4412067" y="1132722"/>
                </a:cubicBezTo>
                <a:cubicBezTo>
                  <a:pt x="4434025" y="1141419"/>
                  <a:pt x="4421728" y="1152870"/>
                  <a:pt x="4455281" y="1171648"/>
                </a:cubicBezTo>
                <a:cubicBezTo>
                  <a:pt x="4453907" y="1173110"/>
                  <a:pt x="4452815" y="1174775"/>
                  <a:pt x="4452047" y="1176593"/>
                </a:cubicBezTo>
                <a:cubicBezTo>
                  <a:pt x="4447572" y="1187166"/>
                  <a:pt x="4454607" y="1200545"/>
                  <a:pt x="4467755" y="1206479"/>
                </a:cubicBezTo>
                <a:lnTo>
                  <a:pt x="4498518" y="1230184"/>
                </a:lnTo>
                <a:lnTo>
                  <a:pt x="4503988" y="1239714"/>
                </a:lnTo>
                <a:cubicBezTo>
                  <a:pt x="4506730" y="1246063"/>
                  <a:pt x="4507415" y="1251722"/>
                  <a:pt x="4506821" y="1256926"/>
                </a:cubicBezTo>
                <a:lnTo>
                  <a:pt x="4502210" y="1270678"/>
                </a:lnTo>
                <a:lnTo>
                  <a:pt x="4494994" y="1272955"/>
                </a:lnTo>
                <a:lnTo>
                  <a:pt x="4495424" y="1282254"/>
                </a:lnTo>
                <a:lnTo>
                  <a:pt x="4494064" y="1284511"/>
                </a:lnTo>
                <a:cubicBezTo>
                  <a:pt x="4491436" y="1288808"/>
                  <a:pt x="4489075" y="1293117"/>
                  <a:pt x="4487745" y="1297660"/>
                </a:cubicBezTo>
                <a:cubicBezTo>
                  <a:pt x="4521914" y="1300656"/>
                  <a:pt x="4482088" y="1336801"/>
                  <a:pt x="4510831" y="1331158"/>
                </a:cubicBezTo>
                <a:cubicBezTo>
                  <a:pt x="4509485" y="1356644"/>
                  <a:pt x="4537196" y="1344587"/>
                  <a:pt x="4509149" y="1367911"/>
                </a:cubicBezTo>
                <a:cubicBezTo>
                  <a:pt x="4525575" y="1402569"/>
                  <a:pt x="4519252" y="1443943"/>
                  <a:pt x="4530734" y="1480066"/>
                </a:cubicBezTo>
                <a:lnTo>
                  <a:pt x="4531332" y="1481140"/>
                </a:lnTo>
                <a:lnTo>
                  <a:pt x="4523757" y="1500827"/>
                </a:lnTo>
                <a:lnTo>
                  <a:pt x="4517749" y="1528834"/>
                </a:lnTo>
                <a:lnTo>
                  <a:pt x="4510978" y="1526104"/>
                </a:lnTo>
                <a:cubicBezTo>
                  <a:pt x="4505305" y="1525236"/>
                  <a:pt x="4507721" y="1530251"/>
                  <a:pt x="4513177" y="1537822"/>
                </a:cubicBezTo>
                <a:lnTo>
                  <a:pt x="4515243" y="1540521"/>
                </a:lnTo>
                <a:lnTo>
                  <a:pt x="4514146" y="1545627"/>
                </a:lnTo>
                <a:cubicBezTo>
                  <a:pt x="4512031" y="1559801"/>
                  <a:pt x="4511188" y="1572109"/>
                  <a:pt x="4512185" y="1579228"/>
                </a:cubicBezTo>
                <a:cubicBezTo>
                  <a:pt x="4545845" y="1639398"/>
                  <a:pt x="4550705" y="1726741"/>
                  <a:pt x="4554335" y="1818364"/>
                </a:cubicBezTo>
                <a:cubicBezTo>
                  <a:pt x="4560401" y="1899079"/>
                  <a:pt x="4548295" y="2018831"/>
                  <a:pt x="4548582" y="2063518"/>
                </a:cubicBezTo>
                <a:lnTo>
                  <a:pt x="4556056" y="2086487"/>
                </a:lnTo>
                <a:lnTo>
                  <a:pt x="4554275" y="2089340"/>
                </a:lnTo>
                <a:cubicBezTo>
                  <a:pt x="4550593" y="2102174"/>
                  <a:pt x="4551716" y="2110234"/>
                  <a:pt x="4554956" y="2116163"/>
                </a:cubicBezTo>
                <a:lnTo>
                  <a:pt x="4560492" y="2121961"/>
                </a:lnTo>
                <a:lnTo>
                  <a:pt x="4571444" y="2176482"/>
                </a:lnTo>
                <a:lnTo>
                  <a:pt x="4575448" y="2237907"/>
                </a:lnTo>
                <a:lnTo>
                  <a:pt x="4573513" y="2238688"/>
                </a:lnTo>
                <a:cubicBezTo>
                  <a:pt x="4569330" y="2241686"/>
                  <a:pt x="4566526" y="2246244"/>
                  <a:pt x="4566533" y="2254203"/>
                </a:cubicBezTo>
                <a:cubicBezTo>
                  <a:pt x="4536852" y="2242405"/>
                  <a:pt x="4555170" y="2259280"/>
                  <a:pt x="4557814" y="2283790"/>
                </a:cubicBezTo>
                <a:cubicBezTo>
                  <a:pt x="4512304" y="2270934"/>
                  <a:pt x="4537738" y="2340304"/>
                  <a:pt x="4512647" y="2352361"/>
                </a:cubicBezTo>
                <a:cubicBezTo>
                  <a:pt x="4515616" y="2370657"/>
                  <a:pt x="4517925" y="2389769"/>
                  <a:pt x="4519328" y="2409295"/>
                </a:cubicBezTo>
                <a:lnTo>
                  <a:pt x="4519571" y="2420793"/>
                </a:lnTo>
                <a:lnTo>
                  <a:pt x="4519120" y="2421041"/>
                </a:lnTo>
                <a:cubicBezTo>
                  <a:pt x="4518201" y="2423576"/>
                  <a:pt x="4517918" y="2427373"/>
                  <a:pt x="4518471" y="2433205"/>
                </a:cubicBezTo>
                <a:lnTo>
                  <a:pt x="4461595" y="2530080"/>
                </a:lnTo>
                <a:cubicBezTo>
                  <a:pt x="4445853" y="2584934"/>
                  <a:pt x="4405533" y="2605402"/>
                  <a:pt x="4412936" y="2666699"/>
                </a:cubicBezTo>
                <a:cubicBezTo>
                  <a:pt x="4398065" y="2717991"/>
                  <a:pt x="4372927" y="2756371"/>
                  <a:pt x="4370093" y="2804588"/>
                </a:cubicBezTo>
                <a:cubicBezTo>
                  <a:pt x="4347398" y="2879436"/>
                  <a:pt x="4272392" y="2939011"/>
                  <a:pt x="4262477" y="3058637"/>
                </a:cubicBezTo>
                <a:cubicBezTo>
                  <a:pt x="4283714" y="3099999"/>
                  <a:pt x="4256160" y="3144249"/>
                  <a:pt x="4253454" y="3179447"/>
                </a:cubicBezTo>
                <a:cubicBezTo>
                  <a:pt x="4259242" y="3200557"/>
                  <a:pt x="4257117" y="3211737"/>
                  <a:pt x="4239228" y="3217364"/>
                </a:cubicBezTo>
                <a:cubicBezTo>
                  <a:pt x="4268875" y="3316502"/>
                  <a:pt x="4225924" y="3257304"/>
                  <a:pt x="4222932" y="3330364"/>
                </a:cubicBezTo>
                <a:cubicBezTo>
                  <a:pt x="4224428" y="3395928"/>
                  <a:pt x="4215196" y="3463236"/>
                  <a:pt x="4248669" y="3547193"/>
                </a:cubicBezTo>
                <a:cubicBezTo>
                  <a:pt x="4260183" y="3566053"/>
                  <a:pt x="4256781" y="3592027"/>
                  <a:pt x="4241070" y="3605210"/>
                </a:cubicBezTo>
                <a:cubicBezTo>
                  <a:pt x="4238364" y="3607478"/>
                  <a:pt x="4235392" y="3609274"/>
                  <a:pt x="4232239" y="3610540"/>
                </a:cubicBezTo>
                <a:cubicBezTo>
                  <a:pt x="4258208" y="3664330"/>
                  <a:pt x="4231517" y="3673159"/>
                  <a:pt x="4251881" y="3702764"/>
                </a:cubicBezTo>
                <a:cubicBezTo>
                  <a:pt x="4242939" y="3759891"/>
                  <a:pt x="4201773" y="3786712"/>
                  <a:pt x="4219293" y="3813528"/>
                </a:cubicBezTo>
                <a:cubicBezTo>
                  <a:pt x="4207910" y="3838914"/>
                  <a:pt x="4167663" y="3859754"/>
                  <a:pt x="4184863" y="3893255"/>
                </a:cubicBezTo>
                <a:cubicBezTo>
                  <a:pt x="4163644" y="3884625"/>
                  <a:pt x="4188862" y="3931915"/>
                  <a:pt x="4169808" y="3939619"/>
                </a:cubicBezTo>
                <a:cubicBezTo>
                  <a:pt x="4154129" y="3943837"/>
                  <a:pt x="4158129" y="3959170"/>
                  <a:pt x="4154137" y="3971517"/>
                </a:cubicBezTo>
                <a:cubicBezTo>
                  <a:pt x="4139069" y="3981495"/>
                  <a:pt x="4133844" y="4042203"/>
                  <a:pt x="4139625" y="4062614"/>
                </a:cubicBezTo>
                <a:cubicBezTo>
                  <a:pt x="4165622" y="4119195"/>
                  <a:pt x="4107101" y="4172348"/>
                  <a:pt x="4126180" y="4217749"/>
                </a:cubicBezTo>
                <a:cubicBezTo>
                  <a:pt x="4128014" y="4267056"/>
                  <a:pt x="4089563" y="4286360"/>
                  <a:pt x="4072389" y="4317623"/>
                </a:cubicBezTo>
                <a:cubicBezTo>
                  <a:pt x="4062182" y="4356545"/>
                  <a:pt x="4071264" y="4384138"/>
                  <a:pt x="4064937" y="4451279"/>
                </a:cubicBezTo>
                <a:cubicBezTo>
                  <a:pt x="4050628" y="4512697"/>
                  <a:pt x="4048851" y="4652154"/>
                  <a:pt x="4034424" y="4720470"/>
                </a:cubicBezTo>
                <a:cubicBezTo>
                  <a:pt x="3973937" y="4868361"/>
                  <a:pt x="4025760" y="4964348"/>
                  <a:pt x="4016334" y="5052878"/>
                </a:cubicBezTo>
                <a:cubicBezTo>
                  <a:pt x="3999794" y="5123327"/>
                  <a:pt x="4021855" y="5194887"/>
                  <a:pt x="3977865" y="5251650"/>
                </a:cubicBezTo>
                <a:cubicBezTo>
                  <a:pt x="3973961" y="5317292"/>
                  <a:pt x="3987477" y="5410025"/>
                  <a:pt x="3997669" y="5413392"/>
                </a:cubicBezTo>
                <a:cubicBezTo>
                  <a:pt x="3969262" y="5397845"/>
                  <a:pt x="3981248" y="5449403"/>
                  <a:pt x="3981869" y="5471875"/>
                </a:cubicBezTo>
                <a:cubicBezTo>
                  <a:pt x="3957580" y="5534944"/>
                  <a:pt x="3976666" y="5598829"/>
                  <a:pt x="3901990" y="5708604"/>
                </a:cubicBezTo>
                <a:cubicBezTo>
                  <a:pt x="3897618" y="5810136"/>
                  <a:pt x="3870199" y="5788842"/>
                  <a:pt x="3860571" y="5821275"/>
                </a:cubicBezTo>
                <a:cubicBezTo>
                  <a:pt x="3868171" y="5831278"/>
                  <a:pt x="3866949" y="5900968"/>
                  <a:pt x="3849074" y="5900679"/>
                </a:cubicBezTo>
                <a:cubicBezTo>
                  <a:pt x="3871964" y="5925143"/>
                  <a:pt x="3834226" y="5972433"/>
                  <a:pt x="3841809" y="5992005"/>
                </a:cubicBezTo>
                <a:cubicBezTo>
                  <a:pt x="3848533" y="6035132"/>
                  <a:pt x="3834497" y="6078819"/>
                  <a:pt x="3832901" y="6122412"/>
                </a:cubicBezTo>
                <a:cubicBezTo>
                  <a:pt x="3799640" y="6263751"/>
                  <a:pt x="3784898" y="6198720"/>
                  <a:pt x="3804166" y="6389843"/>
                </a:cubicBezTo>
                <a:cubicBezTo>
                  <a:pt x="3799226" y="6482285"/>
                  <a:pt x="3740829" y="6538361"/>
                  <a:pt x="3736537" y="6595214"/>
                </a:cubicBezTo>
                <a:cubicBezTo>
                  <a:pt x="3692112" y="6745846"/>
                  <a:pt x="3660956" y="6804405"/>
                  <a:pt x="3649707" y="6848925"/>
                </a:cubicBezTo>
                <a:lnTo>
                  <a:pt x="3649314" y="6857996"/>
                </a:lnTo>
                <a:lnTo>
                  <a:pt x="4585648" y="6857996"/>
                </a:lnTo>
                <a:lnTo>
                  <a:pt x="4585648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0D568E-72F1-C0CB-0F9D-5CC45FD2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7859" y="2147356"/>
            <a:ext cx="5683624" cy="41070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SE" dirty="0"/>
              <a:t>Startar upp nästa tisdag</a:t>
            </a:r>
          </a:p>
          <a:p>
            <a:pPr>
              <a:lnSpc>
                <a:spcPct val="90000"/>
              </a:lnSpc>
            </a:pPr>
            <a:r>
              <a:rPr lang="sv-SE" dirty="0"/>
              <a:t>Lärare från Vuxenutbildningen</a:t>
            </a:r>
          </a:p>
          <a:p>
            <a:pPr>
              <a:lnSpc>
                <a:spcPct val="90000"/>
              </a:lnSpc>
            </a:pPr>
            <a:r>
              <a:rPr lang="sv-SE" dirty="0"/>
              <a:t>2 timmar/vecka</a:t>
            </a:r>
          </a:p>
          <a:p>
            <a:pPr>
              <a:lnSpc>
                <a:spcPct val="90000"/>
              </a:lnSpc>
            </a:pPr>
            <a:r>
              <a:rPr lang="sv-SE" dirty="0"/>
              <a:t>50 personer deltar</a:t>
            </a:r>
          </a:p>
          <a:p>
            <a:pPr>
              <a:lnSpc>
                <a:spcPct val="90000"/>
              </a:lnSpc>
            </a:pPr>
            <a:r>
              <a:rPr lang="sv-SE" dirty="0"/>
              <a:t>Yrkessvenska – Test vid start och efter 6 månader.</a:t>
            </a:r>
            <a:br>
              <a:rPr lang="sv-SE" dirty="0"/>
            </a:br>
            <a:r>
              <a:rPr lang="sv-SE" dirty="0"/>
              <a:t>Ej någon förbättring eller uppnådda mål = avslut.</a:t>
            </a:r>
          </a:p>
          <a:p>
            <a:pPr>
              <a:lnSpc>
                <a:spcPct val="90000"/>
              </a:lnSpc>
            </a:pPr>
            <a:r>
              <a:rPr lang="sv-SE" dirty="0" err="1"/>
              <a:t>Lingio</a:t>
            </a:r>
            <a:r>
              <a:rPr lang="sv-SE" dirty="0"/>
              <a:t> – digital språkinlärningsverktyg som komplement. </a:t>
            </a:r>
          </a:p>
        </p:txBody>
      </p:sp>
    </p:spTree>
    <p:extLst>
      <p:ext uri="{BB962C8B-B14F-4D97-AF65-F5344CB8AC3E}">
        <p14:creationId xmlns:p14="http://schemas.microsoft.com/office/powerpoint/2010/main" val="770143392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195</Words>
  <Application>Microsoft Office PowerPoint</Application>
  <PresentationFormat>Bredbild</PresentationFormat>
  <Paragraphs>22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Bembo</vt:lpstr>
      <vt:lpstr>ArchiveVTI</vt:lpstr>
      <vt:lpstr>Språkhandledning</vt:lpstr>
      <vt:lpstr>Utbildning till handledarna</vt:lpstr>
      <vt:lpstr>Utbildning till handledarna</vt:lpstr>
      <vt:lpstr>Exempel från metodboken</vt:lpstr>
      <vt:lpstr>Svenskastudier på arbetstid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Språkhandledning</dc:title>
  <dc:creator>Annika Risberg</dc:creator>
  <cp:lastModifiedBy>Annika Risberg</cp:lastModifiedBy>
  <cp:revision>1</cp:revision>
  <dcterms:created xsi:type="dcterms:W3CDTF">2023-08-28T09:09:07Z</dcterms:created>
  <dcterms:modified xsi:type="dcterms:W3CDTF">2023-08-28T09:37:30Z</dcterms:modified>
</cp:coreProperties>
</file>